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6.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7.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theme/theme8.xml" ContentType="application/vnd.openxmlformats-officedocument.theme+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theme/theme9.xml" ContentType="application/vnd.openxmlformats-officedocument.theme+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10.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theme/theme11.xml" ContentType="application/vnd.openxmlformats-officedocument.theme+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theme/theme12.xml" ContentType="application/vnd.openxmlformats-officedocument.theme+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theme/theme13.xml" ContentType="application/vnd.openxmlformats-officedocument.theme+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theme/theme14.xml" ContentType="application/vnd.openxmlformats-officedocument.theme+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2" r:id="rId2"/>
    <p:sldMasterId id="2147483771" r:id="rId3"/>
    <p:sldMasterId id="2147483830" r:id="rId4"/>
    <p:sldMasterId id="2147483889" r:id="rId5"/>
    <p:sldMasterId id="2147483948" r:id="rId6"/>
    <p:sldMasterId id="2147484007" r:id="rId7"/>
    <p:sldMasterId id="2147484066" r:id="rId8"/>
    <p:sldMasterId id="2147484125" r:id="rId9"/>
    <p:sldMasterId id="2147484184" r:id="rId10"/>
    <p:sldMasterId id="2147484243" r:id="rId11"/>
    <p:sldMasterId id="2147484302" r:id="rId12"/>
    <p:sldMasterId id="2147484361" r:id="rId13"/>
    <p:sldMasterId id="2147484420" r:id="rId14"/>
    <p:sldMasterId id="2147484479" r:id="rId15"/>
  </p:sldMasterIdLst>
  <p:notesMasterIdLst>
    <p:notesMasterId r:id="rId37"/>
  </p:notesMasterIdLst>
  <p:handoutMasterIdLst>
    <p:handoutMasterId r:id="rId38"/>
  </p:handoutMasterIdLst>
  <p:sldIdLst>
    <p:sldId id="484" r:id="rId16"/>
    <p:sldId id="486" r:id="rId17"/>
    <p:sldId id="517" r:id="rId18"/>
    <p:sldId id="518" r:id="rId19"/>
    <p:sldId id="524" r:id="rId20"/>
    <p:sldId id="522" r:id="rId21"/>
    <p:sldId id="520" r:id="rId22"/>
    <p:sldId id="474" r:id="rId23"/>
    <p:sldId id="495" r:id="rId24"/>
    <p:sldId id="493" r:id="rId25"/>
    <p:sldId id="506" r:id="rId26"/>
    <p:sldId id="507" r:id="rId27"/>
    <p:sldId id="508" r:id="rId28"/>
    <p:sldId id="514" r:id="rId29"/>
    <p:sldId id="509" r:id="rId30"/>
    <p:sldId id="477" r:id="rId31"/>
    <p:sldId id="505" r:id="rId32"/>
    <p:sldId id="500" r:id="rId33"/>
    <p:sldId id="498" r:id="rId34"/>
    <p:sldId id="499" r:id="rId35"/>
    <p:sldId id="523"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D3645"/>
    <a:srgbClr val="F6294B"/>
    <a:srgbClr val="F93A4A"/>
    <a:srgbClr val="C41A11"/>
    <a:srgbClr val="E04931"/>
    <a:srgbClr val="005684"/>
    <a:srgbClr val="50ABF1"/>
    <a:srgbClr val="3F5D9E"/>
    <a:srgbClr val="576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1342" autoAdjust="0"/>
  </p:normalViewPr>
  <p:slideViewPr>
    <p:cSldViewPr>
      <p:cViewPr varScale="1">
        <p:scale>
          <a:sx n="70" d="100"/>
          <a:sy n="70" d="100"/>
        </p:scale>
        <p:origin x="1284" y="72"/>
      </p:cViewPr>
      <p:guideLst>
        <p:guide orient="horz" pos="1620"/>
        <p:guide pos="2880"/>
      </p:guideLst>
    </p:cSldViewPr>
  </p:slideViewPr>
  <p:notesTextViewPr>
    <p:cViewPr>
      <p:scale>
        <a:sx n="1" d="1"/>
        <a:sy n="1" d="1"/>
      </p:scale>
      <p:origin x="0" y="0"/>
    </p:cViewPr>
  </p:notesTextViewPr>
  <p:sorterViewPr>
    <p:cViewPr>
      <p:scale>
        <a:sx n="132" d="100"/>
        <a:sy n="132" d="100"/>
      </p:scale>
      <p:origin x="0" y="0"/>
    </p:cViewPr>
  </p:sorterViewPr>
  <p:notesViewPr>
    <p:cSldViewPr>
      <p:cViewPr varScale="1">
        <p:scale>
          <a:sx n="110" d="100"/>
          <a:sy n="110" d="100"/>
        </p:scale>
        <p:origin x="31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lumMod val="75000"/>
                </a:schemeClr>
              </a:solidFill>
              <a:ln>
                <a:noFill/>
              </a:ln>
              <a:effectLst/>
            </c:spPr>
          </c:dPt>
          <c:dPt>
            <c:idx val="1"/>
            <c:bubble3D val="0"/>
            <c:spPr>
              <a:solidFill>
                <a:schemeClr val="bg1">
                  <a:lumMod val="65000"/>
                </a:schemeClr>
              </a:solidFill>
              <a:ln>
                <a:noFill/>
              </a:ln>
              <a:effectLst/>
            </c:spPr>
          </c:dPt>
          <c:dPt>
            <c:idx val="2"/>
            <c:bubble3D val="0"/>
            <c:spPr>
              <a:solidFill>
                <a:schemeClr val="accent4"/>
              </a:solidFill>
              <a:ln>
                <a:noFill/>
              </a:ln>
              <a:effectLst/>
            </c:spPr>
          </c:dPt>
          <c:cat>
            <c:strRef>
              <c:f>Sheet1!$A$2:$A$4</c:f>
              <c:strCache>
                <c:ptCount val="3"/>
                <c:pt idx="0">
                  <c:v>1st Qtr</c:v>
                </c:pt>
                <c:pt idx="1">
                  <c:v>2nd Qtr</c:v>
                </c:pt>
                <c:pt idx="2">
                  <c:v>3rd Qtr</c:v>
                </c:pt>
              </c:strCache>
            </c:strRef>
          </c:cat>
          <c:val>
            <c:numRef>
              <c:f>Sheet1!$B$2:$B$4</c:f>
              <c:numCache>
                <c:formatCode>General</c:formatCode>
                <c:ptCount val="3"/>
                <c:pt idx="0">
                  <c:v>31</c:v>
                </c:pt>
                <c:pt idx="1">
                  <c:v>63</c:v>
                </c:pt>
                <c:pt idx="2">
                  <c:v>6</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93954A-C201-EB40-9459-342C786798D2}" type="datetimeFigureOut">
              <a:rPr lang="en-US" smtClean="0"/>
              <a:t>1/16/2016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16/01/2016</a:t>
            </a:fld>
            <a:endParaRPr lang="en-JM"/>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a:t>
            </a:fld>
            <a:endParaRPr lang="en-JM"/>
          </a:p>
        </p:txBody>
      </p:sp>
    </p:spTree>
    <p:extLst>
      <p:ext uri="{BB962C8B-B14F-4D97-AF65-F5344CB8AC3E}">
        <p14:creationId xmlns:p14="http://schemas.microsoft.com/office/powerpoint/2010/main" val="332751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smtClean="0"/>
              <a:t>Hiện</a:t>
            </a:r>
            <a:r>
              <a:rPr lang="vi-VN" dirty="0" smtClean="0"/>
              <a:t> nay, nhu </a:t>
            </a:r>
            <a:r>
              <a:rPr lang="vi-VN" dirty="0" err="1" smtClean="0"/>
              <a:t>cầu</a:t>
            </a:r>
            <a:r>
              <a:rPr lang="vi-VN" dirty="0" smtClean="0"/>
              <a:t> mua </a:t>
            </a:r>
            <a:r>
              <a:rPr lang="vi-VN" dirty="0" err="1" smtClean="0"/>
              <a:t>bán</a:t>
            </a:r>
            <a:r>
              <a:rPr lang="vi-VN" dirty="0" smtClean="0"/>
              <a:t> </a:t>
            </a:r>
            <a:r>
              <a:rPr lang="vi-VN" dirty="0" err="1" smtClean="0"/>
              <a:t>hàng</a:t>
            </a:r>
            <a:r>
              <a:rPr lang="vi-VN" dirty="0" smtClean="0"/>
              <a:t> </a:t>
            </a:r>
            <a:r>
              <a:rPr lang="vi-VN" dirty="0" err="1" smtClean="0"/>
              <a:t>hóa</a:t>
            </a:r>
            <a:r>
              <a:rPr lang="vi-VN" dirty="0" smtClean="0"/>
              <a:t> </a:t>
            </a:r>
            <a:r>
              <a:rPr lang="vi-VN" dirty="0" err="1" smtClean="0"/>
              <a:t>online</a:t>
            </a:r>
            <a:r>
              <a:rPr lang="vi-VN" dirty="0" smtClean="0"/>
              <a:t> trên </a:t>
            </a:r>
            <a:r>
              <a:rPr lang="vi-VN" dirty="0" err="1" smtClean="0"/>
              <a:t>ứng</a:t>
            </a:r>
            <a:r>
              <a:rPr lang="vi-VN" dirty="0" smtClean="0"/>
              <a:t> </a:t>
            </a:r>
            <a:r>
              <a:rPr lang="vi-VN" dirty="0" err="1" smtClean="0"/>
              <a:t>dụng</a:t>
            </a:r>
            <a:r>
              <a:rPr lang="vi-VN" dirty="0" smtClean="0"/>
              <a:t> di </a:t>
            </a:r>
            <a:r>
              <a:rPr lang="vi-VN" dirty="0" err="1" smtClean="0"/>
              <a:t>động</a:t>
            </a:r>
            <a:r>
              <a:rPr lang="vi-VN" dirty="0" smtClean="0"/>
              <a:t> </a:t>
            </a:r>
            <a:r>
              <a:rPr lang="vi-VN" dirty="0" err="1" smtClean="0"/>
              <a:t>tại</a:t>
            </a:r>
            <a:r>
              <a:rPr lang="vi-VN" dirty="0" smtClean="0"/>
              <a:t> </a:t>
            </a:r>
            <a:r>
              <a:rPr lang="vi-VN" dirty="0" err="1" smtClean="0"/>
              <a:t>Việt</a:t>
            </a:r>
            <a:r>
              <a:rPr lang="vi-VN" dirty="0" smtClean="0"/>
              <a:t> Nam đang </a:t>
            </a:r>
            <a:r>
              <a:rPr lang="vi-VN" dirty="0" err="1" smtClean="0"/>
              <a:t>ngày</a:t>
            </a:r>
            <a:r>
              <a:rPr lang="vi-VN" dirty="0" smtClean="0"/>
              <a:t> </a:t>
            </a:r>
            <a:r>
              <a:rPr lang="vi-VN" dirty="0" err="1" smtClean="0"/>
              <a:t>một</a:t>
            </a:r>
            <a:r>
              <a:rPr lang="vi-VN" dirty="0" smtClean="0"/>
              <a:t> cao. Theo ông </a:t>
            </a:r>
            <a:r>
              <a:rPr lang="vi-VN" dirty="0" err="1" smtClean="0"/>
              <a:t>Nguyễn</a:t>
            </a:r>
            <a:r>
              <a:rPr lang="vi-VN" dirty="0" smtClean="0"/>
              <a:t> </a:t>
            </a:r>
            <a:r>
              <a:rPr lang="vi-VN" dirty="0" err="1" smtClean="0"/>
              <a:t>Đắc</a:t>
            </a:r>
            <a:r>
              <a:rPr lang="vi-VN" dirty="0" smtClean="0"/>
              <a:t> </a:t>
            </a:r>
            <a:r>
              <a:rPr lang="vi-VN" dirty="0" err="1" smtClean="0"/>
              <a:t>Việt</a:t>
            </a:r>
            <a:r>
              <a:rPr lang="vi-VN" dirty="0" smtClean="0"/>
              <a:t> </a:t>
            </a:r>
            <a:r>
              <a:rPr lang="vi-VN" dirty="0" err="1" smtClean="0"/>
              <a:t>Dũng</a:t>
            </a:r>
            <a:r>
              <a:rPr lang="vi-VN" dirty="0" smtClean="0"/>
              <a:t>, </a:t>
            </a:r>
            <a:r>
              <a:rPr lang="vi-VN" dirty="0" err="1" smtClean="0"/>
              <a:t>chủ</a:t>
            </a:r>
            <a:r>
              <a:rPr lang="vi-VN" dirty="0" smtClean="0"/>
              <a:t> </a:t>
            </a:r>
            <a:r>
              <a:rPr lang="vi-VN" dirty="0" err="1" smtClean="0"/>
              <a:t>tịch</a:t>
            </a:r>
            <a:r>
              <a:rPr lang="vi-VN" dirty="0" smtClean="0"/>
              <a:t> </a:t>
            </a:r>
            <a:r>
              <a:rPr lang="vi-VN" dirty="0" err="1" smtClean="0"/>
              <a:t>hội</a:t>
            </a:r>
            <a:r>
              <a:rPr lang="vi-VN" dirty="0" smtClean="0"/>
              <a:t> </a:t>
            </a:r>
            <a:r>
              <a:rPr lang="vi-VN" dirty="0" err="1" smtClean="0"/>
              <a:t>đồng</a:t>
            </a:r>
            <a:r>
              <a:rPr lang="vi-VN" dirty="0" smtClean="0"/>
              <a:t> </a:t>
            </a:r>
            <a:r>
              <a:rPr lang="vi-VN" dirty="0" err="1" smtClean="0"/>
              <a:t>quản</a:t>
            </a:r>
            <a:r>
              <a:rPr lang="vi-VN" dirty="0" smtClean="0"/>
              <a:t> </a:t>
            </a:r>
            <a:r>
              <a:rPr lang="vi-VN" dirty="0" err="1" smtClean="0"/>
              <a:t>trị</a:t>
            </a:r>
            <a:r>
              <a:rPr lang="vi-VN" dirty="0" smtClean="0"/>
              <a:t> </a:t>
            </a:r>
            <a:r>
              <a:rPr lang="vi-VN" dirty="0" err="1" smtClean="0"/>
              <a:t>của</a:t>
            </a:r>
            <a:r>
              <a:rPr lang="vi-VN" dirty="0" smtClean="0"/>
              <a:t> Sendo.vn, cho </a:t>
            </a:r>
            <a:r>
              <a:rPr lang="vi-VN" dirty="0" err="1" smtClean="0"/>
              <a:t>biết</a:t>
            </a:r>
            <a:r>
              <a:rPr lang="vi-VN" dirty="0" smtClean="0"/>
              <a:t>  “Năm 2014, </a:t>
            </a:r>
            <a:r>
              <a:rPr lang="vi-VN" dirty="0" err="1" smtClean="0"/>
              <a:t>chỉ</a:t>
            </a:r>
            <a:r>
              <a:rPr lang="vi-VN" dirty="0" smtClean="0"/>
              <a:t> </a:t>
            </a:r>
            <a:r>
              <a:rPr lang="vi-VN" dirty="0" err="1" smtClean="0"/>
              <a:t>có</a:t>
            </a:r>
            <a:r>
              <a:rPr lang="vi-VN" dirty="0" smtClean="0"/>
              <a:t> 5% đơn </a:t>
            </a:r>
            <a:r>
              <a:rPr lang="vi-VN" dirty="0" err="1" smtClean="0"/>
              <a:t>hàng</a:t>
            </a:r>
            <a:r>
              <a:rPr lang="vi-VN" dirty="0" smtClean="0"/>
              <a:t> </a:t>
            </a:r>
            <a:r>
              <a:rPr lang="vi-VN" dirty="0" err="1" smtClean="0"/>
              <a:t>đến</a:t>
            </a:r>
            <a:r>
              <a:rPr lang="vi-VN" dirty="0" smtClean="0"/>
              <a:t> </a:t>
            </a:r>
            <a:r>
              <a:rPr lang="vi-VN" dirty="0" err="1" smtClean="0"/>
              <a:t>từ</a:t>
            </a:r>
            <a:r>
              <a:rPr lang="vi-VN" dirty="0" smtClean="0"/>
              <a:t>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nhưng </a:t>
            </a:r>
            <a:r>
              <a:rPr lang="vi-VN" dirty="0" err="1" smtClean="0"/>
              <a:t>đến</a:t>
            </a:r>
            <a:r>
              <a:rPr lang="vi-VN" dirty="0" smtClean="0"/>
              <a:t> </a:t>
            </a:r>
            <a:r>
              <a:rPr lang="vi-VN" dirty="0" err="1" smtClean="0"/>
              <a:t>tháng</a:t>
            </a:r>
            <a:r>
              <a:rPr lang="vi-VN" dirty="0" smtClean="0"/>
              <a:t> 7.2015, </a:t>
            </a:r>
            <a:r>
              <a:rPr lang="vi-VN" dirty="0" err="1" smtClean="0"/>
              <a:t>lượng</a:t>
            </a:r>
            <a:r>
              <a:rPr lang="vi-VN" dirty="0" smtClean="0"/>
              <a:t> </a:t>
            </a:r>
            <a:r>
              <a:rPr lang="vi-VN" dirty="0" err="1" smtClean="0"/>
              <a:t>hàng</a:t>
            </a:r>
            <a:r>
              <a:rPr lang="vi-VN" dirty="0" smtClean="0"/>
              <a:t> </a:t>
            </a:r>
            <a:r>
              <a:rPr lang="vi-VN" dirty="0" err="1" smtClean="0"/>
              <a:t>đến</a:t>
            </a:r>
            <a:r>
              <a:rPr lang="vi-VN" dirty="0" smtClean="0"/>
              <a:t> </a:t>
            </a:r>
            <a:r>
              <a:rPr lang="vi-VN" dirty="0" err="1" smtClean="0"/>
              <a:t>từ</a:t>
            </a:r>
            <a:r>
              <a:rPr lang="vi-VN" dirty="0" smtClean="0"/>
              <a:t>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a:t>
            </a:r>
            <a:r>
              <a:rPr lang="vi-VN" dirty="0" err="1" smtClean="0"/>
              <a:t>đã</a:t>
            </a:r>
            <a:r>
              <a:rPr lang="vi-VN" dirty="0" smtClean="0"/>
              <a:t> tăng lên 30%. </a:t>
            </a:r>
            <a:r>
              <a:rPr lang="vi-VN" dirty="0" err="1" smtClean="0"/>
              <a:t>Chúng</a:t>
            </a:r>
            <a:r>
              <a:rPr lang="vi-VN" dirty="0" smtClean="0"/>
              <a:t> tôi </a:t>
            </a:r>
            <a:r>
              <a:rPr lang="vi-VN" dirty="0" err="1" smtClean="0"/>
              <a:t>có</a:t>
            </a:r>
            <a:r>
              <a:rPr lang="vi-VN" dirty="0" smtClean="0"/>
              <a:t> cơ </a:t>
            </a:r>
            <a:r>
              <a:rPr lang="vi-VN" dirty="0" err="1" smtClean="0"/>
              <a:t>sở</a:t>
            </a:r>
            <a:r>
              <a:rPr lang="vi-VN" dirty="0" smtClean="0"/>
              <a:t> tin </a:t>
            </a:r>
            <a:r>
              <a:rPr lang="vi-VN" dirty="0" err="1" smtClean="0"/>
              <a:t>rằng</a:t>
            </a:r>
            <a:r>
              <a:rPr lang="vi-VN" dirty="0" smtClean="0"/>
              <a:t>, năm 2016, </a:t>
            </a:r>
            <a:r>
              <a:rPr lang="vi-VN" dirty="0" err="1" smtClean="0"/>
              <a:t>lượng</a:t>
            </a:r>
            <a:r>
              <a:rPr lang="vi-VN" dirty="0" smtClean="0"/>
              <a:t> </a:t>
            </a:r>
            <a:r>
              <a:rPr lang="vi-VN" dirty="0" err="1" smtClean="0"/>
              <a:t>hàng</a:t>
            </a:r>
            <a:r>
              <a:rPr lang="vi-VN" dirty="0" smtClean="0"/>
              <a:t> </a:t>
            </a:r>
            <a:r>
              <a:rPr lang="vi-VN" dirty="0" err="1" smtClean="0"/>
              <a:t>đến</a:t>
            </a:r>
            <a:r>
              <a:rPr lang="vi-VN" dirty="0" smtClean="0"/>
              <a:t> </a:t>
            </a:r>
            <a:r>
              <a:rPr lang="vi-VN" dirty="0" err="1" smtClean="0"/>
              <a:t>từ</a:t>
            </a:r>
            <a:r>
              <a:rPr lang="vi-VN" dirty="0" smtClean="0"/>
              <a:t>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a:t>
            </a:r>
            <a:r>
              <a:rPr lang="vi-VN" dirty="0" err="1" smtClean="0"/>
              <a:t>sẽ</a:t>
            </a:r>
            <a:r>
              <a:rPr lang="vi-VN" dirty="0" smtClean="0"/>
              <a:t> </a:t>
            </a:r>
            <a:r>
              <a:rPr lang="vi-VN" dirty="0" err="1" smtClean="0"/>
              <a:t>đạt</a:t>
            </a:r>
            <a:r>
              <a:rPr lang="vi-VN" dirty="0" smtClean="0"/>
              <a:t> </a:t>
            </a:r>
            <a:r>
              <a:rPr lang="vi-VN" dirty="0" err="1" smtClean="0"/>
              <a:t>được</a:t>
            </a:r>
            <a:r>
              <a:rPr lang="vi-VN" dirty="0" smtClean="0"/>
              <a:t> 50%”. Ông </a:t>
            </a:r>
            <a:r>
              <a:rPr lang="vi-VN" dirty="0" err="1" smtClean="0"/>
              <a:t>Alexandre</a:t>
            </a:r>
            <a:r>
              <a:rPr lang="vi-VN" dirty="0" smtClean="0"/>
              <a:t> </a:t>
            </a:r>
            <a:r>
              <a:rPr lang="vi-VN" dirty="0" err="1" smtClean="0"/>
              <a:t>Dardy</a:t>
            </a:r>
            <a:r>
              <a:rPr lang="vi-VN" dirty="0" smtClean="0"/>
              <a:t>, </a:t>
            </a:r>
            <a:r>
              <a:rPr lang="vi-VN" dirty="0" err="1" smtClean="0"/>
              <a:t>tổng</a:t>
            </a:r>
            <a:r>
              <a:rPr lang="vi-VN" dirty="0" smtClean="0"/>
              <a:t> </a:t>
            </a:r>
            <a:r>
              <a:rPr lang="vi-VN" dirty="0" err="1" smtClean="0"/>
              <a:t>giám</a:t>
            </a:r>
            <a:r>
              <a:rPr lang="vi-VN" dirty="0" smtClean="0"/>
              <a:t> </a:t>
            </a:r>
            <a:r>
              <a:rPr lang="vi-VN" dirty="0" err="1" smtClean="0"/>
              <a:t>đốc</a:t>
            </a:r>
            <a:r>
              <a:rPr lang="vi-VN" dirty="0" smtClean="0"/>
              <a:t> </a:t>
            </a:r>
            <a:r>
              <a:rPr lang="vi-VN" dirty="0" err="1" smtClean="0"/>
              <a:t>Lazada</a:t>
            </a:r>
            <a:r>
              <a:rPr lang="vi-VN" dirty="0" smtClean="0"/>
              <a:t> </a:t>
            </a:r>
            <a:r>
              <a:rPr lang="vi-VN" dirty="0" err="1" smtClean="0"/>
              <a:t>Việt</a:t>
            </a:r>
            <a:r>
              <a:rPr lang="vi-VN" dirty="0" smtClean="0"/>
              <a:t> Nam </a:t>
            </a:r>
            <a:r>
              <a:rPr lang="vi-VN" dirty="0" err="1" smtClean="0"/>
              <a:t>cũng</a:t>
            </a:r>
            <a:r>
              <a:rPr lang="vi-VN" dirty="0" smtClean="0"/>
              <a:t> </a:t>
            </a:r>
            <a:r>
              <a:rPr lang="vi-VN" dirty="0" err="1" smtClean="0"/>
              <a:t>nhận</a:t>
            </a:r>
            <a:r>
              <a:rPr lang="vi-VN" dirty="0" smtClean="0"/>
              <a:t> </a:t>
            </a:r>
            <a:r>
              <a:rPr lang="vi-VN" dirty="0" err="1" smtClean="0"/>
              <a:t>xét</a:t>
            </a:r>
            <a:r>
              <a:rPr lang="vi-VN" dirty="0" smtClean="0"/>
              <a:t>, </a:t>
            </a:r>
            <a:r>
              <a:rPr lang="vi-VN" dirty="0" err="1" smtClean="0"/>
              <a:t>ngày</a:t>
            </a:r>
            <a:r>
              <a:rPr lang="vi-VN" dirty="0" smtClean="0"/>
              <a:t> </a:t>
            </a:r>
            <a:r>
              <a:rPr lang="vi-VN" dirty="0" err="1" smtClean="0"/>
              <a:t>càng</a:t>
            </a:r>
            <a:r>
              <a:rPr lang="vi-VN" dirty="0" smtClean="0"/>
              <a:t> </a:t>
            </a:r>
            <a:r>
              <a:rPr lang="vi-VN" dirty="0" err="1" smtClean="0"/>
              <a:t>nhiều</a:t>
            </a:r>
            <a:r>
              <a:rPr lang="vi-VN" dirty="0" smtClean="0"/>
              <a:t> </a:t>
            </a:r>
            <a:r>
              <a:rPr lang="vi-VN" dirty="0" err="1" smtClean="0"/>
              <a:t>người</a:t>
            </a:r>
            <a:r>
              <a:rPr lang="vi-VN" dirty="0" smtClean="0"/>
              <a:t> tiêu </a:t>
            </a:r>
            <a:r>
              <a:rPr lang="vi-VN" dirty="0" err="1" smtClean="0"/>
              <a:t>dùng</a:t>
            </a:r>
            <a:r>
              <a:rPr lang="vi-VN" dirty="0" smtClean="0"/>
              <a:t> </a:t>
            </a:r>
            <a:r>
              <a:rPr lang="vi-VN" dirty="0" err="1" smtClean="0"/>
              <a:t>sử</a:t>
            </a:r>
            <a:r>
              <a:rPr lang="vi-VN" dirty="0" smtClean="0"/>
              <a:t> </a:t>
            </a:r>
            <a:r>
              <a:rPr lang="vi-VN" dirty="0" err="1" smtClean="0"/>
              <a:t>dụng</a:t>
            </a:r>
            <a:r>
              <a:rPr lang="vi-VN" dirty="0" smtClean="0"/>
              <a:t>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a:t>
            </a:r>
            <a:r>
              <a:rPr lang="vi-VN" dirty="0" err="1" smtClean="0"/>
              <a:t>để</a:t>
            </a:r>
            <a:r>
              <a:rPr lang="vi-VN" dirty="0" smtClean="0"/>
              <a:t> mua </a:t>
            </a:r>
            <a:r>
              <a:rPr lang="vi-VN" dirty="0" err="1" smtClean="0"/>
              <a:t>sắm</a:t>
            </a:r>
            <a:r>
              <a:rPr lang="vi-VN" dirty="0" smtClean="0"/>
              <a:t> </a:t>
            </a:r>
            <a:r>
              <a:rPr lang="vi-VN" dirty="0" err="1" smtClean="0"/>
              <a:t>online</a:t>
            </a:r>
            <a:r>
              <a:rPr lang="vi-VN" dirty="0" smtClean="0"/>
              <a:t>. Trong </a:t>
            </a:r>
            <a:r>
              <a:rPr lang="vi-VN" dirty="0" err="1" smtClean="0"/>
              <a:t>quý</a:t>
            </a:r>
            <a:r>
              <a:rPr lang="vi-VN" dirty="0" smtClean="0"/>
              <a:t> 2/2015, </a:t>
            </a:r>
            <a:r>
              <a:rPr lang="vi-VN" dirty="0" err="1" smtClean="0"/>
              <a:t>tổng</a:t>
            </a:r>
            <a:r>
              <a:rPr lang="vi-VN" dirty="0" smtClean="0"/>
              <a:t> </a:t>
            </a:r>
            <a:r>
              <a:rPr lang="vi-VN" dirty="0" err="1" smtClean="0"/>
              <a:t>giá</a:t>
            </a:r>
            <a:r>
              <a:rPr lang="vi-VN" dirty="0" smtClean="0"/>
              <a:t> </a:t>
            </a:r>
            <a:r>
              <a:rPr lang="vi-VN" dirty="0" err="1" smtClean="0"/>
              <a:t>trị</a:t>
            </a:r>
            <a:r>
              <a:rPr lang="vi-VN" dirty="0" smtClean="0"/>
              <a:t> giao </a:t>
            </a:r>
            <a:r>
              <a:rPr lang="vi-VN" dirty="0" err="1" smtClean="0"/>
              <a:t>dịch</a:t>
            </a:r>
            <a:r>
              <a:rPr lang="vi-VN" dirty="0" smtClean="0"/>
              <a:t> năm (GMV) </a:t>
            </a:r>
            <a:r>
              <a:rPr lang="vi-VN" dirty="0" err="1" smtClean="0"/>
              <a:t>của</a:t>
            </a:r>
            <a:r>
              <a:rPr lang="vi-VN" dirty="0" smtClean="0"/>
              <a:t> </a:t>
            </a:r>
            <a:r>
              <a:rPr lang="vi-VN" dirty="0" err="1" smtClean="0"/>
              <a:t>Lazada</a:t>
            </a:r>
            <a:r>
              <a:rPr lang="vi-VN" dirty="0" smtClean="0"/>
              <a:t> </a:t>
            </a:r>
            <a:r>
              <a:rPr lang="vi-VN" dirty="0" err="1" smtClean="0"/>
              <a:t>từ</a:t>
            </a:r>
            <a:r>
              <a:rPr lang="vi-VN" dirty="0" smtClean="0"/>
              <a:t> </a:t>
            </a:r>
            <a:r>
              <a:rPr lang="vi-VN" dirty="0" err="1" smtClean="0"/>
              <a:t>hành</a:t>
            </a:r>
            <a:r>
              <a:rPr lang="vi-VN" dirty="0" smtClean="0"/>
              <a:t> vi mua </a:t>
            </a:r>
            <a:r>
              <a:rPr lang="vi-VN" dirty="0" err="1" smtClean="0"/>
              <a:t>sắm</a:t>
            </a:r>
            <a:r>
              <a:rPr lang="vi-VN" dirty="0" smtClean="0"/>
              <a:t> trên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cao hơn 40% so </a:t>
            </a:r>
            <a:r>
              <a:rPr lang="vi-VN" dirty="0" err="1" smtClean="0"/>
              <a:t>với</a:t>
            </a:r>
            <a:r>
              <a:rPr lang="vi-VN" dirty="0" smtClean="0"/>
              <a:t> </a:t>
            </a:r>
            <a:r>
              <a:rPr lang="vi-VN" dirty="0" err="1" smtClean="0"/>
              <a:t>cùng</a:t>
            </a:r>
            <a:r>
              <a:rPr lang="vi-VN" dirty="0" smtClean="0"/>
              <a:t> </a:t>
            </a:r>
            <a:r>
              <a:rPr lang="vi-VN" dirty="0" err="1" smtClean="0"/>
              <a:t>kỳ</a:t>
            </a:r>
            <a:r>
              <a:rPr lang="vi-VN" dirty="0" smtClean="0"/>
              <a:t> năm 2014. Trong </a:t>
            </a:r>
            <a:r>
              <a:rPr lang="vi-VN" dirty="0" err="1" smtClean="0"/>
              <a:t>sáu</a:t>
            </a:r>
            <a:r>
              <a:rPr lang="vi-VN" dirty="0" smtClean="0"/>
              <a:t> </a:t>
            </a:r>
            <a:r>
              <a:rPr lang="vi-VN" dirty="0" err="1" smtClean="0"/>
              <a:t>tháng</a:t>
            </a:r>
            <a:r>
              <a:rPr lang="vi-VN" dirty="0" smtClean="0"/>
              <a:t> </a:t>
            </a:r>
            <a:r>
              <a:rPr lang="vi-VN" dirty="0" err="1" smtClean="0"/>
              <a:t>đầu</a:t>
            </a:r>
            <a:r>
              <a:rPr lang="vi-VN" dirty="0" smtClean="0"/>
              <a:t> năm 2015, theo </a:t>
            </a:r>
            <a:r>
              <a:rPr lang="vi-VN" dirty="0" err="1" smtClean="0"/>
              <a:t>Alexandre</a:t>
            </a:r>
            <a:r>
              <a:rPr lang="vi-VN" dirty="0" smtClean="0"/>
              <a:t> </a:t>
            </a:r>
            <a:r>
              <a:rPr lang="vi-VN" dirty="0" err="1" smtClean="0"/>
              <a:t>Dardy</a:t>
            </a:r>
            <a:r>
              <a:rPr lang="vi-VN" dirty="0" smtClean="0"/>
              <a:t>, </a:t>
            </a:r>
            <a:r>
              <a:rPr lang="vi-VN" dirty="0" err="1" smtClean="0"/>
              <a:t>việc</a:t>
            </a:r>
            <a:r>
              <a:rPr lang="vi-VN" dirty="0" smtClean="0"/>
              <a:t> </a:t>
            </a:r>
            <a:r>
              <a:rPr lang="vi-VN" dirty="0" err="1" smtClean="0"/>
              <a:t>khách</a:t>
            </a:r>
            <a:r>
              <a:rPr lang="vi-VN" dirty="0" smtClean="0"/>
              <a:t> </a:t>
            </a:r>
            <a:r>
              <a:rPr lang="vi-VN" dirty="0" err="1" smtClean="0"/>
              <a:t>hàng</a:t>
            </a:r>
            <a:r>
              <a:rPr lang="vi-VN" dirty="0" smtClean="0"/>
              <a:t> gia tăng </a:t>
            </a:r>
            <a:r>
              <a:rPr lang="vi-VN" dirty="0" err="1" smtClean="0"/>
              <a:t>sử</a:t>
            </a:r>
            <a:r>
              <a:rPr lang="vi-VN" dirty="0" smtClean="0"/>
              <a:t> </a:t>
            </a:r>
            <a:r>
              <a:rPr lang="vi-VN" dirty="0" err="1" smtClean="0"/>
              <a:t>dụng</a:t>
            </a:r>
            <a:r>
              <a:rPr lang="vi-VN" dirty="0" smtClean="0"/>
              <a:t> </a:t>
            </a:r>
            <a:r>
              <a:rPr lang="vi-VN" dirty="0" err="1" smtClean="0"/>
              <a:t>thiết</a:t>
            </a:r>
            <a:r>
              <a:rPr lang="vi-VN" dirty="0" smtClean="0"/>
              <a:t> </a:t>
            </a:r>
            <a:r>
              <a:rPr lang="vi-VN" dirty="0" err="1" smtClean="0"/>
              <a:t>bị</a:t>
            </a:r>
            <a:r>
              <a:rPr lang="vi-VN" dirty="0" smtClean="0"/>
              <a:t> di </a:t>
            </a:r>
            <a:r>
              <a:rPr lang="vi-VN" dirty="0" err="1" smtClean="0"/>
              <a:t>động</a:t>
            </a:r>
            <a:r>
              <a:rPr lang="vi-VN" dirty="0" smtClean="0"/>
              <a:t> </a:t>
            </a:r>
            <a:r>
              <a:rPr lang="vi-VN" dirty="0" err="1" smtClean="0"/>
              <a:t>để</a:t>
            </a:r>
            <a:r>
              <a:rPr lang="vi-VN" dirty="0" smtClean="0"/>
              <a:t> mua </a:t>
            </a:r>
            <a:r>
              <a:rPr lang="vi-VN" dirty="0" err="1" smtClean="0"/>
              <a:t>sắm</a:t>
            </a:r>
            <a:r>
              <a:rPr lang="vi-VN" dirty="0" smtClean="0"/>
              <a:t> </a:t>
            </a:r>
            <a:r>
              <a:rPr lang="vi-VN" dirty="0" err="1" smtClean="0"/>
              <a:t>đã</a:t>
            </a:r>
            <a:r>
              <a:rPr lang="vi-VN" dirty="0" smtClean="0"/>
              <a:t> </a:t>
            </a:r>
            <a:r>
              <a:rPr lang="vi-VN" dirty="0" err="1" smtClean="0"/>
              <a:t>giúp</a:t>
            </a:r>
            <a:r>
              <a:rPr lang="vi-VN" dirty="0" smtClean="0"/>
              <a:t> </a:t>
            </a:r>
            <a:r>
              <a:rPr lang="vi-VN" dirty="0" err="1" smtClean="0"/>
              <a:t>Lazada</a:t>
            </a:r>
            <a:r>
              <a:rPr lang="vi-VN" dirty="0" smtClean="0"/>
              <a:t> </a:t>
            </a:r>
            <a:r>
              <a:rPr lang="vi-VN" dirty="0" err="1" smtClean="0"/>
              <a:t>có</a:t>
            </a:r>
            <a:r>
              <a:rPr lang="vi-VN" dirty="0" smtClean="0"/>
              <a:t> thêm hơn 1.200 </a:t>
            </a:r>
            <a:r>
              <a:rPr lang="vi-VN" dirty="0" err="1" smtClean="0"/>
              <a:t>nhà</a:t>
            </a:r>
            <a:r>
              <a:rPr lang="vi-VN" dirty="0" smtClean="0"/>
              <a:t> </a:t>
            </a:r>
            <a:r>
              <a:rPr lang="vi-VN" dirty="0" err="1" smtClean="0"/>
              <a:t>bán</a:t>
            </a:r>
            <a:r>
              <a:rPr lang="vi-VN" dirty="0" smtClean="0"/>
              <a:t> </a:t>
            </a:r>
            <a:r>
              <a:rPr lang="vi-VN" dirty="0" err="1" smtClean="0"/>
              <a:t>hàng</a:t>
            </a:r>
            <a:r>
              <a:rPr lang="vi-VN" dirty="0" smtClean="0"/>
              <a:t> </a:t>
            </a:r>
            <a:r>
              <a:rPr lang="vi-VN" dirty="0" err="1" smtClean="0"/>
              <a:t>mới</a:t>
            </a:r>
            <a:r>
              <a:rPr lang="vi-VN" dirty="0" smtClean="0"/>
              <a:t>. Do </a:t>
            </a:r>
            <a:r>
              <a:rPr lang="vi-VN" dirty="0" err="1" smtClean="0"/>
              <a:t>vậy</a:t>
            </a:r>
            <a:r>
              <a:rPr lang="vi-VN" dirty="0" smtClean="0"/>
              <a:t>, </a:t>
            </a:r>
            <a:r>
              <a:rPr lang="vi-VN" dirty="0" err="1" smtClean="0"/>
              <a:t>để</a:t>
            </a:r>
            <a:r>
              <a:rPr lang="vi-VN" dirty="0" smtClean="0"/>
              <a:t> </a:t>
            </a:r>
            <a:r>
              <a:rPr lang="vi-VN" dirty="0" err="1" smtClean="0"/>
              <a:t>đáp</a:t>
            </a:r>
            <a:r>
              <a:rPr lang="vi-VN" dirty="0" smtClean="0"/>
              <a:t> </a:t>
            </a:r>
            <a:r>
              <a:rPr lang="vi-VN" dirty="0" err="1" smtClean="0"/>
              <a:t>ứng</a:t>
            </a:r>
            <a:r>
              <a:rPr lang="vi-VN" dirty="0" smtClean="0"/>
              <a:t> </a:t>
            </a:r>
            <a:r>
              <a:rPr lang="vi-VN" dirty="0" err="1" smtClean="0"/>
              <a:t>được</a:t>
            </a:r>
            <a:r>
              <a:rPr lang="vi-VN" dirty="0" smtClean="0"/>
              <a:t> nhu </a:t>
            </a:r>
            <a:r>
              <a:rPr lang="vi-VN" dirty="0" err="1" smtClean="0"/>
              <a:t>cầu</a:t>
            </a:r>
            <a:r>
              <a:rPr lang="vi-VN" dirty="0" smtClean="0"/>
              <a:t> to </a:t>
            </a:r>
            <a:r>
              <a:rPr lang="vi-VN" dirty="0" err="1" smtClean="0"/>
              <a:t>lớn</a:t>
            </a:r>
            <a:r>
              <a:rPr lang="vi-VN" dirty="0" smtClean="0"/>
              <a:t> </a:t>
            </a:r>
            <a:r>
              <a:rPr lang="vi-VN" dirty="0" err="1" smtClean="0"/>
              <a:t>của</a:t>
            </a:r>
            <a:r>
              <a:rPr lang="vi-VN" dirty="0" smtClean="0"/>
              <a:t> </a:t>
            </a:r>
            <a:r>
              <a:rPr lang="vi-VN" dirty="0" err="1" smtClean="0"/>
              <a:t>người</a:t>
            </a:r>
            <a:r>
              <a:rPr lang="vi-VN" dirty="0" smtClean="0"/>
              <a:t> </a:t>
            </a:r>
            <a:r>
              <a:rPr lang="vi-VN" dirty="0" err="1" smtClean="0"/>
              <a:t>dùng</a:t>
            </a:r>
            <a:r>
              <a:rPr lang="vi-VN" dirty="0" smtClean="0"/>
              <a:t>, </a:t>
            </a:r>
            <a:r>
              <a:rPr lang="vi-VN" dirty="0" err="1" smtClean="0"/>
              <a:t>việc</a:t>
            </a:r>
            <a:r>
              <a:rPr lang="vi-VN" dirty="0" smtClean="0"/>
              <a:t> xây </a:t>
            </a:r>
            <a:r>
              <a:rPr lang="vi-VN" dirty="0" err="1" smtClean="0"/>
              <a:t>dựng</a:t>
            </a:r>
            <a:r>
              <a:rPr lang="vi-VN" dirty="0" smtClean="0"/>
              <a:t> </a:t>
            </a:r>
            <a:r>
              <a:rPr lang="vi-VN" dirty="0" err="1" smtClean="0"/>
              <a:t>ứng</a:t>
            </a:r>
            <a:r>
              <a:rPr lang="vi-VN" dirty="0" smtClean="0"/>
              <a:t> </a:t>
            </a:r>
            <a:r>
              <a:rPr lang="vi-VN" dirty="0" err="1" smtClean="0"/>
              <a:t>dụng</a:t>
            </a:r>
            <a:r>
              <a:rPr lang="vi-VN" dirty="0" smtClean="0"/>
              <a:t> mua </a:t>
            </a:r>
            <a:r>
              <a:rPr lang="vi-VN" dirty="0" err="1" smtClean="0"/>
              <a:t>bán</a:t>
            </a:r>
            <a:r>
              <a:rPr lang="vi-VN" dirty="0" smtClean="0"/>
              <a:t> </a:t>
            </a:r>
            <a:r>
              <a:rPr lang="vi-VN" dirty="0" err="1" smtClean="0"/>
              <a:t>hàng</a:t>
            </a:r>
            <a:r>
              <a:rPr lang="vi-VN" dirty="0" smtClean="0"/>
              <a:t> </a:t>
            </a:r>
            <a:r>
              <a:rPr lang="vi-VN" dirty="0" err="1" smtClean="0"/>
              <a:t>hóa</a:t>
            </a:r>
            <a:r>
              <a:rPr lang="vi-VN" dirty="0" smtClean="0"/>
              <a:t> </a:t>
            </a:r>
            <a:r>
              <a:rPr lang="vi-VN" dirty="0" err="1" smtClean="0"/>
              <a:t>online</a:t>
            </a:r>
            <a:r>
              <a:rPr lang="vi-VN" dirty="0" smtClean="0"/>
              <a:t> trên di </a:t>
            </a:r>
            <a:r>
              <a:rPr lang="vi-VN" dirty="0" err="1" smtClean="0"/>
              <a:t>động</a:t>
            </a:r>
            <a:r>
              <a:rPr lang="vi-VN" dirty="0" smtClean="0"/>
              <a:t> </a:t>
            </a:r>
            <a:r>
              <a:rPr lang="vi-VN" dirty="0" err="1" smtClean="0"/>
              <a:t>trở</a:t>
            </a:r>
            <a:r>
              <a:rPr lang="vi-VN" dirty="0" smtClean="0"/>
              <a:t> </a:t>
            </a:r>
            <a:r>
              <a:rPr lang="vi-VN" dirty="0" err="1" smtClean="0"/>
              <a:t>thành</a:t>
            </a:r>
            <a:r>
              <a:rPr lang="vi-VN" dirty="0" smtClean="0"/>
              <a:t> yêu </a:t>
            </a:r>
            <a:r>
              <a:rPr lang="vi-VN" dirty="0" err="1" smtClean="0"/>
              <a:t>cầu</a:t>
            </a:r>
            <a:r>
              <a:rPr lang="vi-VN" dirty="0" smtClean="0"/>
              <a:t> </a:t>
            </a:r>
            <a:r>
              <a:rPr lang="vi-VN" dirty="0" err="1" smtClean="0"/>
              <a:t>bức</a:t>
            </a:r>
            <a:r>
              <a:rPr lang="vi-VN" dirty="0" smtClean="0"/>
              <a:t> </a:t>
            </a:r>
            <a:r>
              <a:rPr lang="vi-VN" dirty="0" err="1" smtClean="0"/>
              <a:t>thiết</a:t>
            </a:r>
            <a:r>
              <a:rPr lang="vi-VN" dirty="0" smtClean="0"/>
              <a:t> </a:t>
            </a:r>
            <a:r>
              <a:rPr lang="vi-VN" dirty="0" err="1" smtClean="0"/>
              <a:t>hiện</a:t>
            </a:r>
            <a:r>
              <a:rPr lang="vi-VN" dirty="0" smtClean="0"/>
              <a:t> nay. </a:t>
            </a:r>
            <a:r>
              <a:rPr lang="vi-VN" dirty="0" err="1" smtClean="0"/>
              <a:t>Dựa</a:t>
            </a:r>
            <a:r>
              <a:rPr lang="vi-VN" dirty="0" smtClean="0"/>
              <a:t> trên </a:t>
            </a:r>
            <a:r>
              <a:rPr lang="vi-VN" dirty="0" err="1" smtClean="0"/>
              <a:t>kết</a:t>
            </a:r>
            <a:r>
              <a:rPr lang="vi-VN" dirty="0" smtClean="0"/>
              <a:t> </a:t>
            </a:r>
            <a:r>
              <a:rPr lang="vi-VN" dirty="0" err="1" smtClean="0"/>
              <a:t>quả</a:t>
            </a:r>
            <a:r>
              <a:rPr lang="vi-VN" dirty="0" smtClean="0"/>
              <a:t> </a:t>
            </a:r>
            <a:r>
              <a:rPr lang="vi-VN" dirty="0" err="1" smtClean="0"/>
              <a:t>khảo</a:t>
            </a:r>
            <a:r>
              <a:rPr lang="vi-VN" dirty="0" smtClean="0"/>
              <a:t> </a:t>
            </a:r>
            <a:r>
              <a:rPr lang="vi-VN" dirty="0" err="1" smtClean="0"/>
              <a:t>sát</a:t>
            </a:r>
            <a:r>
              <a:rPr lang="vi-VN" dirty="0" smtClean="0"/>
              <a:t> </a:t>
            </a:r>
            <a:r>
              <a:rPr lang="vi-VN" dirty="0" err="1" smtClean="0"/>
              <a:t>hiện</a:t>
            </a:r>
            <a:r>
              <a:rPr lang="vi-VN" dirty="0" smtClean="0"/>
              <a:t> </a:t>
            </a:r>
            <a:r>
              <a:rPr lang="vi-VN" dirty="0" err="1" smtClean="0"/>
              <a:t>trạng</a:t>
            </a:r>
            <a:r>
              <a:rPr lang="vi-VN" dirty="0" smtClean="0"/>
              <a:t> </a:t>
            </a:r>
            <a:r>
              <a:rPr lang="vi-VN" dirty="0" err="1" smtClean="0"/>
              <a:t>một</a:t>
            </a:r>
            <a:r>
              <a:rPr lang="vi-VN" dirty="0" smtClean="0"/>
              <a:t> </a:t>
            </a:r>
            <a:r>
              <a:rPr lang="vi-VN" dirty="0" err="1" smtClean="0"/>
              <a:t>số</a:t>
            </a:r>
            <a:r>
              <a:rPr lang="vi-VN" dirty="0" smtClean="0"/>
              <a:t> </a:t>
            </a:r>
            <a:r>
              <a:rPr lang="vi-VN" dirty="0" err="1" smtClean="0"/>
              <a:t>ứng</a:t>
            </a:r>
            <a:r>
              <a:rPr lang="vi-VN" dirty="0" smtClean="0"/>
              <a:t> </a:t>
            </a:r>
            <a:r>
              <a:rPr lang="vi-VN" dirty="0" err="1" smtClean="0"/>
              <a:t>dụng</a:t>
            </a:r>
            <a:r>
              <a:rPr lang="vi-VN" dirty="0" smtClean="0"/>
              <a:t> </a:t>
            </a:r>
            <a:r>
              <a:rPr lang="vi-VN" dirty="0" err="1" smtClean="0"/>
              <a:t>cùng</a:t>
            </a:r>
            <a:r>
              <a:rPr lang="vi-VN" dirty="0" smtClean="0"/>
              <a:t> </a:t>
            </a:r>
            <a:r>
              <a:rPr lang="vi-VN" dirty="0" err="1" smtClean="0"/>
              <a:t>lĩnh</a:t>
            </a:r>
            <a:r>
              <a:rPr lang="vi-VN" dirty="0" smtClean="0"/>
              <a:t> </a:t>
            </a:r>
            <a:r>
              <a:rPr lang="vi-VN" dirty="0" err="1" smtClean="0"/>
              <a:t>vực</a:t>
            </a:r>
            <a:r>
              <a:rPr lang="vi-VN" dirty="0" smtClean="0"/>
              <a:t> trên </a:t>
            </a:r>
            <a:r>
              <a:rPr lang="vi-VN" dirty="0" err="1" smtClean="0"/>
              <a:t>hệ</a:t>
            </a:r>
            <a:r>
              <a:rPr lang="vi-VN" dirty="0" smtClean="0"/>
              <a:t> </a:t>
            </a:r>
            <a:r>
              <a:rPr lang="vi-VN" dirty="0" err="1" smtClean="0"/>
              <a:t>điều</a:t>
            </a:r>
            <a:r>
              <a:rPr lang="vi-VN" dirty="0" smtClean="0"/>
              <a:t> </a:t>
            </a:r>
            <a:r>
              <a:rPr lang="vi-VN" dirty="0" err="1" smtClean="0"/>
              <a:t>hành</a:t>
            </a:r>
            <a:r>
              <a:rPr lang="vi-VN" dirty="0" smtClean="0"/>
              <a:t> </a:t>
            </a:r>
            <a:r>
              <a:rPr lang="vi-VN" dirty="0" err="1" smtClean="0"/>
              <a:t>iOS</a:t>
            </a:r>
            <a:r>
              <a:rPr lang="vi-VN" dirty="0" smtClean="0"/>
              <a:t>, </a:t>
            </a:r>
            <a:r>
              <a:rPr lang="vi-VN" dirty="0" err="1" smtClean="0"/>
              <a:t>nhóm</a:t>
            </a:r>
            <a:r>
              <a:rPr lang="vi-VN" dirty="0" smtClean="0"/>
              <a:t> </a:t>
            </a:r>
            <a:r>
              <a:rPr lang="vi-VN" dirty="0" err="1" smtClean="0"/>
              <a:t>đã</a:t>
            </a:r>
            <a:r>
              <a:rPr lang="vi-VN" dirty="0" smtClean="0"/>
              <a:t> </a:t>
            </a:r>
            <a:r>
              <a:rPr lang="vi-VN" dirty="0" err="1" smtClean="0"/>
              <a:t>tiến</a:t>
            </a:r>
            <a:r>
              <a:rPr lang="vi-VN" dirty="0" smtClean="0"/>
              <a:t> </a:t>
            </a:r>
            <a:r>
              <a:rPr lang="vi-VN" dirty="0" err="1" smtClean="0"/>
              <a:t>hành</a:t>
            </a:r>
            <a:r>
              <a:rPr lang="vi-VN" dirty="0" smtClean="0"/>
              <a:t> </a:t>
            </a:r>
            <a:r>
              <a:rPr lang="vi-VN" dirty="0" err="1" smtClean="0"/>
              <a:t>thảo</a:t>
            </a:r>
            <a:r>
              <a:rPr lang="vi-VN" dirty="0" smtClean="0"/>
              <a:t> </a:t>
            </a:r>
            <a:r>
              <a:rPr lang="vi-VN" dirty="0" err="1" smtClean="0"/>
              <a:t>luận</a:t>
            </a:r>
            <a:r>
              <a:rPr lang="vi-VN" dirty="0" smtClean="0"/>
              <a:t> </a:t>
            </a:r>
            <a:r>
              <a:rPr lang="vi-VN" dirty="0" err="1" smtClean="0"/>
              <a:t>và</a:t>
            </a:r>
            <a:r>
              <a:rPr lang="vi-VN" dirty="0" smtClean="0"/>
              <a:t> đi </a:t>
            </a:r>
            <a:r>
              <a:rPr lang="vi-VN" dirty="0" err="1" smtClean="0"/>
              <a:t>đến</a:t>
            </a:r>
            <a:r>
              <a:rPr lang="vi-VN" dirty="0" smtClean="0"/>
              <a:t> </a:t>
            </a:r>
            <a:r>
              <a:rPr lang="vi-VN" dirty="0" err="1" smtClean="0"/>
              <a:t>thống</a:t>
            </a:r>
            <a:r>
              <a:rPr lang="vi-VN" dirty="0" smtClean="0"/>
              <a:t> </a:t>
            </a:r>
            <a:r>
              <a:rPr lang="vi-VN" dirty="0" err="1" smtClean="0"/>
              <a:t>nhất</a:t>
            </a:r>
            <a:r>
              <a:rPr lang="vi-VN" dirty="0" smtClean="0"/>
              <a:t> </a:t>
            </a:r>
            <a:r>
              <a:rPr lang="vi-VN" dirty="0" err="1" smtClean="0"/>
              <a:t>các</a:t>
            </a:r>
            <a:r>
              <a:rPr lang="vi-VN" dirty="0" smtClean="0"/>
              <a:t> </a:t>
            </a:r>
            <a:r>
              <a:rPr lang="vi-VN" dirty="0" err="1" smtClean="0"/>
              <a:t>tính</a:t>
            </a:r>
            <a:r>
              <a:rPr lang="vi-VN" dirty="0" smtClean="0"/>
              <a:t> năng </a:t>
            </a:r>
            <a:r>
              <a:rPr lang="vi-VN" dirty="0" err="1" smtClean="0"/>
              <a:t>phải</a:t>
            </a:r>
            <a:r>
              <a:rPr lang="vi-VN" dirty="0" smtClean="0"/>
              <a:t> </a:t>
            </a:r>
            <a:r>
              <a:rPr lang="vi-VN" dirty="0" err="1" smtClean="0"/>
              <a:t>có</a:t>
            </a:r>
            <a:r>
              <a:rPr lang="vi-VN" dirty="0" smtClean="0"/>
              <a:t> </a:t>
            </a:r>
            <a:r>
              <a:rPr lang="vi-VN" dirty="0" err="1" smtClean="0"/>
              <a:t>mà</a:t>
            </a:r>
            <a:r>
              <a:rPr lang="vi-VN" dirty="0" smtClean="0"/>
              <a:t> </a:t>
            </a:r>
            <a:r>
              <a:rPr lang="vi-VN" dirty="0" err="1" smtClean="0"/>
              <a:t>nhóm</a:t>
            </a:r>
            <a:r>
              <a:rPr lang="vi-VN" dirty="0" smtClean="0"/>
              <a:t> </a:t>
            </a:r>
            <a:r>
              <a:rPr lang="vi-VN" dirty="0" err="1" smtClean="0"/>
              <a:t>cần</a:t>
            </a:r>
            <a:r>
              <a:rPr lang="vi-VN" dirty="0" smtClean="0"/>
              <a:t> xây </a:t>
            </a:r>
            <a:r>
              <a:rPr lang="vi-VN" dirty="0" err="1" smtClean="0"/>
              <a:t>dựng</a:t>
            </a:r>
            <a:r>
              <a:rPr lang="vi-VN" dirty="0" smtClean="0"/>
              <a:t> như sau:</a:t>
            </a:r>
          </a:p>
          <a:p>
            <a:r>
              <a:rPr lang="vi-VN" dirty="0" smtClean="0"/>
              <a:t>-	</a:t>
            </a:r>
            <a:r>
              <a:rPr lang="vi-VN" dirty="0" err="1" smtClean="0"/>
              <a:t>Tính</a:t>
            </a:r>
            <a:r>
              <a:rPr lang="vi-VN" dirty="0" smtClean="0"/>
              <a:t> năng mua </a:t>
            </a:r>
            <a:r>
              <a:rPr lang="vi-VN" dirty="0" err="1" smtClean="0"/>
              <a:t>hàng</a:t>
            </a:r>
            <a:r>
              <a:rPr lang="vi-VN" dirty="0" smtClean="0"/>
              <a:t>.</a:t>
            </a:r>
          </a:p>
          <a:p>
            <a:r>
              <a:rPr lang="vi-VN" dirty="0" smtClean="0"/>
              <a:t>-	</a:t>
            </a:r>
            <a:r>
              <a:rPr lang="vi-VN" dirty="0" err="1" smtClean="0"/>
              <a:t>Tính</a:t>
            </a:r>
            <a:r>
              <a:rPr lang="vi-VN" dirty="0" smtClean="0"/>
              <a:t> năng </a:t>
            </a:r>
            <a:r>
              <a:rPr lang="vi-VN" dirty="0" err="1" smtClean="0"/>
              <a:t>bán</a:t>
            </a:r>
            <a:r>
              <a:rPr lang="vi-VN" dirty="0" smtClean="0"/>
              <a:t> </a:t>
            </a:r>
            <a:r>
              <a:rPr lang="vi-VN" dirty="0" err="1" smtClean="0"/>
              <a:t>hàng</a:t>
            </a:r>
            <a:r>
              <a:rPr lang="vi-VN" dirty="0" smtClean="0"/>
              <a:t>.</a:t>
            </a:r>
          </a:p>
          <a:p>
            <a:r>
              <a:rPr lang="vi-VN" dirty="0" smtClean="0"/>
              <a:t>-	</a:t>
            </a:r>
            <a:r>
              <a:rPr lang="vi-VN" dirty="0" err="1" smtClean="0"/>
              <a:t>Tính</a:t>
            </a:r>
            <a:r>
              <a:rPr lang="vi-VN" dirty="0" smtClean="0"/>
              <a:t> năng </a:t>
            </a:r>
            <a:r>
              <a:rPr lang="vi-VN" dirty="0" err="1" smtClean="0"/>
              <a:t>quản</a:t>
            </a:r>
            <a:r>
              <a:rPr lang="vi-VN" dirty="0" smtClean="0"/>
              <a:t> </a:t>
            </a:r>
            <a:r>
              <a:rPr lang="vi-VN" dirty="0" err="1" smtClean="0"/>
              <a:t>lí</a:t>
            </a:r>
            <a:r>
              <a:rPr lang="vi-VN" dirty="0" smtClean="0"/>
              <a:t>.</a:t>
            </a:r>
          </a:p>
          <a:p>
            <a:r>
              <a:rPr lang="vi-VN" dirty="0" smtClean="0"/>
              <a:t>-	</a:t>
            </a:r>
            <a:r>
              <a:rPr lang="vi-VN" dirty="0" err="1" smtClean="0"/>
              <a:t>Tính</a:t>
            </a:r>
            <a:r>
              <a:rPr lang="vi-VN" dirty="0" smtClean="0"/>
              <a:t> năng xem thông tin </a:t>
            </a:r>
            <a:r>
              <a:rPr lang="vi-VN" dirty="0" err="1" smtClean="0"/>
              <a:t>giảm</a:t>
            </a:r>
            <a:r>
              <a:rPr lang="vi-VN" dirty="0" smtClean="0"/>
              <a:t> </a:t>
            </a:r>
            <a:r>
              <a:rPr lang="vi-VN" dirty="0" err="1" smtClean="0"/>
              <a:t>giá</a:t>
            </a:r>
            <a:r>
              <a:rPr lang="vi-VN" dirty="0" smtClean="0"/>
              <a:t>.</a:t>
            </a:r>
          </a:p>
          <a:p>
            <a:r>
              <a:rPr lang="vi-VN" dirty="0" smtClean="0"/>
              <a:t>-	</a:t>
            </a:r>
            <a:r>
              <a:rPr lang="vi-VN" dirty="0" err="1" smtClean="0"/>
              <a:t>Tính</a:t>
            </a:r>
            <a:r>
              <a:rPr lang="vi-VN" dirty="0" smtClean="0"/>
              <a:t> năng liên </a:t>
            </a:r>
            <a:r>
              <a:rPr lang="vi-VN" dirty="0" err="1" smtClean="0"/>
              <a:t>kết</a:t>
            </a:r>
            <a:r>
              <a:rPr lang="vi-VN" dirty="0" smtClean="0"/>
              <a:t> </a:t>
            </a:r>
            <a:r>
              <a:rPr lang="vi-VN" dirty="0" err="1" smtClean="0"/>
              <a:t>với</a:t>
            </a:r>
            <a:r>
              <a:rPr lang="vi-VN" dirty="0" smtClean="0"/>
              <a:t> </a:t>
            </a:r>
            <a:r>
              <a:rPr lang="vi-VN" dirty="0" err="1" smtClean="0"/>
              <a:t>nhà</a:t>
            </a:r>
            <a:r>
              <a:rPr lang="vi-VN" dirty="0" smtClean="0"/>
              <a:t> cung </a:t>
            </a:r>
            <a:r>
              <a:rPr lang="vi-VN" dirty="0" err="1" smtClean="0"/>
              <a:t>cấp</a:t>
            </a:r>
            <a:r>
              <a:rPr lang="vi-VN" dirty="0" smtClean="0"/>
              <a:t> </a:t>
            </a:r>
            <a:r>
              <a:rPr lang="vi-VN" dirty="0" err="1" smtClean="0"/>
              <a:t>khác</a:t>
            </a:r>
            <a:r>
              <a:rPr lang="vi-VN" dirty="0" smtClean="0"/>
              <a:t>.</a:t>
            </a:r>
          </a:p>
          <a:p>
            <a:r>
              <a:rPr lang="vi-VN" dirty="0" smtClean="0"/>
              <a:t>-	</a:t>
            </a:r>
            <a:r>
              <a:rPr lang="vi-VN" dirty="0" err="1" smtClean="0"/>
              <a:t>Các</a:t>
            </a:r>
            <a:r>
              <a:rPr lang="vi-VN" dirty="0" smtClean="0"/>
              <a:t> </a:t>
            </a:r>
            <a:r>
              <a:rPr lang="vi-VN" dirty="0" err="1" smtClean="0"/>
              <a:t>tính</a:t>
            </a:r>
            <a:r>
              <a:rPr lang="vi-VN" dirty="0" smtClean="0"/>
              <a:t> năng </a:t>
            </a:r>
            <a:r>
              <a:rPr lang="vi-VN" dirty="0" err="1" smtClean="0"/>
              <a:t>trợ</a:t>
            </a:r>
            <a:r>
              <a:rPr lang="vi-VN" dirty="0" smtClean="0"/>
              <a:t> </a:t>
            </a:r>
            <a:r>
              <a:rPr lang="vi-VN" dirty="0" err="1" smtClean="0"/>
              <a:t>giúp</a:t>
            </a:r>
            <a:r>
              <a:rPr lang="vi-VN" dirty="0" smtClean="0"/>
              <a:t> cho </a:t>
            </a:r>
            <a:r>
              <a:rPr lang="vi-VN" dirty="0" err="1" smtClean="0"/>
              <a:t>người</a:t>
            </a:r>
            <a:r>
              <a:rPr lang="vi-VN" dirty="0" smtClean="0"/>
              <a:t> </a:t>
            </a:r>
            <a:r>
              <a:rPr lang="vi-VN" dirty="0" err="1" smtClean="0"/>
              <a:t>dùng</a:t>
            </a:r>
            <a:r>
              <a:rPr lang="vi-VN" dirty="0" smtClean="0"/>
              <a:t>.</a:t>
            </a:r>
          </a:p>
        </p:txBody>
      </p:sp>
      <p:sp>
        <p:nvSpPr>
          <p:cNvPr id="4" name="Slide Number Placeholder 3"/>
          <p:cNvSpPr>
            <a:spLocks noGrp="1"/>
          </p:cNvSpPr>
          <p:nvPr>
            <p:ph type="sldNum" sz="quarter" idx="10"/>
          </p:nvPr>
        </p:nvSpPr>
        <p:spPr/>
        <p:txBody>
          <a:bodyPr/>
          <a:lstStyle/>
          <a:p>
            <a:fld id="{FEA829E4-7B8F-48ED-BCF8-1C0A3C644052}" type="slidenum">
              <a:rPr lang="en-JM" smtClean="0"/>
              <a:t>11</a:t>
            </a:fld>
            <a:endParaRPr lang="en-JM"/>
          </a:p>
        </p:txBody>
      </p:sp>
    </p:spTree>
    <p:extLst>
      <p:ext uri="{BB962C8B-B14F-4D97-AF65-F5344CB8AC3E}">
        <p14:creationId xmlns:p14="http://schemas.microsoft.com/office/powerpoint/2010/main" val="355046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12</a:t>
            </a:fld>
            <a:endParaRPr lang="en-JM"/>
          </a:p>
        </p:txBody>
      </p:sp>
    </p:spTree>
    <p:extLst>
      <p:ext uri="{BB962C8B-B14F-4D97-AF65-F5344CB8AC3E}">
        <p14:creationId xmlns:p14="http://schemas.microsoft.com/office/powerpoint/2010/main" val="2076115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13</a:t>
            </a:fld>
            <a:endParaRPr lang="en-JM"/>
          </a:p>
        </p:txBody>
      </p:sp>
    </p:spTree>
    <p:extLst>
      <p:ext uri="{BB962C8B-B14F-4D97-AF65-F5344CB8AC3E}">
        <p14:creationId xmlns:p14="http://schemas.microsoft.com/office/powerpoint/2010/main" val="2115995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14</a:t>
            </a:fld>
            <a:endParaRPr lang="en-JM"/>
          </a:p>
        </p:txBody>
      </p:sp>
    </p:spTree>
    <p:extLst>
      <p:ext uri="{BB962C8B-B14F-4D97-AF65-F5344CB8AC3E}">
        <p14:creationId xmlns:p14="http://schemas.microsoft.com/office/powerpoint/2010/main" val="2771105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15</a:t>
            </a:fld>
            <a:endParaRPr lang="en-JM"/>
          </a:p>
        </p:txBody>
      </p:sp>
    </p:spTree>
    <p:extLst>
      <p:ext uri="{BB962C8B-B14F-4D97-AF65-F5344CB8AC3E}">
        <p14:creationId xmlns:p14="http://schemas.microsoft.com/office/powerpoint/2010/main" val="2546841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Hiểu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đặc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điểm</a:t>
            </a:r>
            <a:r>
              <a:rPr lang="vi-VN" sz="1200" dirty="0" smtClean="0">
                <a:solidFill>
                  <a:srgbClr val="595959"/>
                </a:solidFill>
                <a:latin typeface="Open Sans Light" charset="0"/>
                <a:ea typeface="Open Sans Light" charset="0"/>
                <a:cs typeface="Open Sans Light" charset="0"/>
              </a:rPr>
              <a:t> cơ </a:t>
            </a:r>
            <a:r>
              <a:rPr lang="vi-VN" sz="1200" dirty="0" err="1" smtClean="0">
                <a:solidFill>
                  <a:srgbClr val="595959"/>
                </a:solidFill>
                <a:latin typeface="Open Sans Light" charset="0"/>
                <a:ea typeface="Open Sans Light" charset="0"/>
                <a:cs typeface="Open Sans Light" charset="0"/>
              </a:rPr>
              <a:t>bản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cũng</a:t>
            </a:r>
            <a:r>
              <a:rPr lang="vi-VN" sz="1200" dirty="0" smtClean="0">
                <a:solidFill>
                  <a:srgbClr val="595959"/>
                </a:solidFill>
                <a:latin typeface="Open Sans Light" charset="0"/>
                <a:ea typeface="Open Sans Light" charset="0"/>
                <a:cs typeface="Open Sans Light" charset="0"/>
              </a:rPr>
              <a:t> như nâng cao </a:t>
            </a:r>
            <a:r>
              <a:rPr lang="vi-VN" sz="1200" dirty="0" err="1" smtClean="0">
                <a:solidFill>
                  <a:srgbClr val="595959"/>
                </a:solidFill>
                <a:latin typeface="Open Sans Light" charset="0"/>
                <a:ea typeface="Open Sans Light" charset="0"/>
                <a:cs typeface="Open Sans Light" charset="0"/>
              </a:rPr>
              <a:t>của</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Swift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để</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lập</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trình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Có</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hiểu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biết</a:t>
            </a:r>
            <a:r>
              <a:rPr lang="vi-VN" sz="1200" dirty="0" smtClean="0">
                <a:solidFill>
                  <a:srgbClr val="595959"/>
                </a:solidFill>
                <a:latin typeface="Open Sans Light" charset="0"/>
                <a:ea typeface="Open Sans Light" charset="0"/>
                <a:cs typeface="Open Sans Light" charset="0"/>
              </a:rPr>
              <a:t> sâu hơn </a:t>
            </a:r>
            <a:r>
              <a:rPr lang="vi-VN" sz="1200" dirty="0" err="1" smtClean="0">
                <a:solidFill>
                  <a:srgbClr val="595959"/>
                </a:solidFill>
                <a:latin typeface="Open Sans Light" charset="0"/>
                <a:ea typeface="Open Sans Light" charset="0"/>
                <a:cs typeface="Open Sans Light" charset="0"/>
              </a:rPr>
              <a:t>về</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những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điểm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khác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biệt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cải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tiến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Apple</a:t>
            </a:r>
            <a:r>
              <a:rPr lang="vi-VN" sz="1200" dirty="0" smtClean="0">
                <a:solidFill>
                  <a:srgbClr val="595959"/>
                </a:solidFill>
                <a:latin typeface="Open Sans Light" charset="0"/>
                <a:ea typeface="Open Sans Light" charset="0"/>
                <a:cs typeface="Open Sans Light" charset="0"/>
              </a:rPr>
              <a:t> đưa </a:t>
            </a:r>
            <a:r>
              <a:rPr lang="vi-VN" sz="1200" dirty="0" err="1" smtClean="0">
                <a:solidFill>
                  <a:srgbClr val="595959"/>
                </a:solidFill>
                <a:latin typeface="Open Sans Light" charset="0"/>
                <a:ea typeface="Open Sans Light" charset="0"/>
                <a:cs typeface="Open Sans Light" charset="0"/>
              </a:rPr>
              <a:t>vào</a:t>
            </a:r>
            <a:r>
              <a:rPr lang="vi-VN" sz="1200" dirty="0" smtClean="0">
                <a:solidFill>
                  <a:srgbClr val="595959"/>
                </a:solidFill>
                <a:latin typeface="Open Sans Light" charset="0"/>
                <a:ea typeface="Open Sans Light" charset="0"/>
                <a:cs typeface="Open Sans Light" charset="0"/>
              </a:rPr>
              <a:t> ngôn </a:t>
            </a:r>
            <a:r>
              <a:rPr lang="vi-VN" sz="1200" dirty="0" err="1" smtClean="0">
                <a:solidFill>
                  <a:srgbClr val="595959"/>
                </a:solidFill>
                <a:latin typeface="Open Sans Light" charset="0"/>
                <a:ea typeface="Open Sans Light" charset="0"/>
                <a:cs typeface="Open Sans Light" charset="0"/>
              </a:rPr>
              <a:t>ngữ</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này</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Hiểu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áp</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các</a:t>
            </a:r>
            <a:r>
              <a:rPr lang="vi-VN" sz="1200" dirty="0" smtClean="0">
                <a:solidFill>
                  <a:srgbClr val="595959"/>
                </a:solidFill>
                <a:latin typeface="Open Sans Light" charset="0"/>
                <a:ea typeface="Open Sans Light" charset="0"/>
                <a:cs typeface="Open Sans Light" charset="0"/>
              </a:rPr>
              <a:t> công </a:t>
            </a:r>
            <a:r>
              <a:rPr lang="vi-VN" sz="1200" dirty="0" err="1" smtClean="0">
                <a:solidFill>
                  <a:srgbClr val="595959"/>
                </a:solidFill>
                <a:latin typeface="Open Sans Light" charset="0"/>
                <a:ea typeface="Open Sans Light" charset="0"/>
                <a:cs typeface="Open Sans Light" charset="0"/>
              </a:rPr>
              <a:t>nghệ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khác</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quá</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trình</a:t>
            </a:r>
            <a:r>
              <a:rPr lang="vi-VN" sz="1200" dirty="0" smtClean="0">
                <a:solidFill>
                  <a:srgbClr val="595959"/>
                </a:solidFill>
                <a:latin typeface="Open Sans Light" charset="0"/>
                <a:ea typeface="Open Sans Light" charset="0"/>
                <a:cs typeface="Open Sans Light" charset="0"/>
              </a:rPr>
              <a:t> xây </a:t>
            </a:r>
            <a:r>
              <a:rPr lang="vi-VN" sz="1200" dirty="0" err="1" smtClean="0">
                <a:solidFill>
                  <a:srgbClr val="595959"/>
                </a:solidFill>
                <a:latin typeface="Open Sans Light" charset="0"/>
                <a:ea typeface="Open Sans Light" charset="0"/>
                <a:cs typeface="Open Sans Light" charset="0"/>
              </a:rPr>
              <a:t>dựng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như: </a:t>
            </a:r>
            <a:r>
              <a:rPr lang="vi-VN" sz="1200" dirty="0" err="1" smtClean="0">
                <a:solidFill>
                  <a:srgbClr val="595959"/>
                </a:solidFill>
                <a:latin typeface="Open Sans Light" charset="0"/>
                <a:ea typeface="Open Sans Light" charset="0"/>
                <a:cs typeface="Open Sans Light" charset="0"/>
              </a:rPr>
              <a:t>Core</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Data</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Auto</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layout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Parse</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Push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Notification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Instruments</a:t>
            </a:r>
            <a:r>
              <a:rPr lang="vi-VN" sz="1200" dirty="0" smtClean="0">
                <a:solidFill>
                  <a:srgbClr val="595959"/>
                </a:solidFill>
                <a:latin typeface="Open Sans Light" charset="0"/>
                <a:ea typeface="Open Sans Light" charset="0"/>
                <a:cs typeface="Open Sans Light" charset="0"/>
              </a:rPr>
              <a:t> &amp; </a:t>
            </a:r>
            <a:r>
              <a:rPr lang="vi-VN" sz="1200" dirty="0" err="1" smtClean="0">
                <a:solidFill>
                  <a:srgbClr val="595959"/>
                </a:solidFill>
                <a:latin typeface="Open Sans Light" charset="0"/>
                <a:ea typeface="Open Sans Light" charset="0"/>
                <a:cs typeface="Open Sans Light" charset="0"/>
              </a:rPr>
              <a:t>Automation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Test</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Hiểu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các</a:t>
            </a:r>
            <a:r>
              <a:rPr lang="vi-VN" sz="1200" dirty="0" smtClean="0">
                <a:solidFill>
                  <a:srgbClr val="595959"/>
                </a:solidFill>
                <a:latin typeface="Open Sans Light" charset="0"/>
                <a:ea typeface="Open Sans Light" charset="0"/>
                <a:cs typeface="Open Sans Light" charset="0"/>
              </a:rPr>
              <a:t> mô </a:t>
            </a:r>
            <a:r>
              <a:rPr lang="vi-VN" sz="1200" dirty="0" err="1" smtClean="0">
                <a:solidFill>
                  <a:srgbClr val="595959"/>
                </a:solidFill>
                <a:latin typeface="Open Sans Light" charset="0"/>
                <a:ea typeface="Open Sans Light" charset="0"/>
                <a:cs typeface="Open Sans Light" charset="0"/>
              </a:rPr>
              <a:t>hình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mua </a:t>
            </a:r>
            <a:r>
              <a:rPr lang="vi-VN" sz="1200" dirty="0" err="1" smtClean="0">
                <a:solidFill>
                  <a:srgbClr val="595959"/>
                </a:solidFill>
                <a:latin typeface="Open Sans Light" charset="0"/>
                <a:ea typeface="Open Sans Light" charset="0"/>
                <a:cs typeface="Open Sans Light" charset="0"/>
              </a:rPr>
              <a:t>bán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online</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thực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tế</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để</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triển</a:t>
            </a:r>
            <a:r>
              <a:rPr lang="vi-VN" sz="1200" dirty="0" smtClean="0">
                <a:solidFill>
                  <a:srgbClr val="595959"/>
                </a:solidFill>
                <a:latin typeface="Open Sans Light" charset="0"/>
                <a:ea typeface="Open Sans Light" charset="0"/>
                <a:cs typeface="Open Sans Light" charset="0"/>
              </a:rPr>
              <a:t> khai trong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ShopOnline</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smtClean="0">
                <a:solidFill>
                  <a:srgbClr val="595959"/>
                </a:solidFill>
                <a:latin typeface="Open Sans Light" charset="0"/>
                <a:ea typeface="Open Sans Light" charset="0"/>
                <a:cs typeface="Open Sans Light" charset="0"/>
              </a:rPr>
              <a:t>Xây </a:t>
            </a:r>
            <a:r>
              <a:rPr lang="vi-VN" sz="1200" dirty="0" err="1" smtClean="0">
                <a:solidFill>
                  <a:srgbClr val="595959"/>
                </a:solidFill>
                <a:latin typeface="Open Sans Light" charset="0"/>
                <a:ea typeface="Open Sans Light" charset="0"/>
                <a:cs typeface="Open Sans Light" charset="0"/>
              </a:rPr>
              <a:t>dựng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mua </a:t>
            </a:r>
            <a:r>
              <a:rPr lang="vi-VN" sz="1200" dirty="0" err="1" smtClean="0">
                <a:solidFill>
                  <a:srgbClr val="595959"/>
                </a:solidFill>
                <a:latin typeface="Open Sans Light" charset="0"/>
                <a:ea typeface="Open Sans Light" charset="0"/>
                <a:cs typeface="Open Sans Light" charset="0"/>
              </a:rPr>
              <a:t>bán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online</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đầy</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đủ</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tính</a:t>
            </a:r>
            <a:r>
              <a:rPr lang="vi-VN" sz="1200" dirty="0" smtClean="0">
                <a:solidFill>
                  <a:srgbClr val="595959"/>
                </a:solidFill>
                <a:latin typeface="Open Sans Light" charset="0"/>
                <a:ea typeface="Open Sans Light" charset="0"/>
                <a:cs typeface="Open Sans Light" charset="0"/>
              </a:rPr>
              <a:t> năng </a:t>
            </a:r>
            <a:r>
              <a:rPr lang="vi-VN" sz="1200" dirty="0" err="1" smtClean="0">
                <a:solidFill>
                  <a:srgbClr val="595959"/>
                </a:solidFill>
                <a:latin typeface="Open Sans Light" charset="0"/>
                <a:ea typeface="Open Sans Light" charset="0"/>
                <a:cs typeface="Open Sans Light" charset="0"/>
              </a:rPr>
              <a:t>cần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thiết</a:t>
            </a:r>
            <a:r>
              <a:rPr lang="vi-VN" sz="1200" dirty="0" smtClean="0">
                <a:solidFill>
                  <a:srgbClr val="595959"/>
                </a:solidFill>
                <a:latin typeface="Open Sans Light" charset="0"/>
                <a:ea typeface="Open Sans Light" charset="0"/>
                <a:cs typeface="Open Sans Light" charset="0"/>
              </a:rPr>
              <a:t>, giao </a:t>
            </a:r>
            <a:r>
              <a:rPr lang="vi-VN" sz="1200" dirty="0" err="1" smtClean="0">
                <a:solidFill>
                  <a:srgbClr val="595959"/>
                </a:solidFill>
                <a:latin typeface="Open Sans Light" charset="0"/>
                <a:ea typeface="Open Sans Light" charset="0"/>
                <a:cs typeface="Open Sans Light" charset="0"/>
              </a:rPr>
              <a:t>diện</a:t>
            </a:r>
            <a:r>
              <a:rPr lang="vi-VN" sz="1200" dirty="0" smtClean="0">
                <a:solidFill>
                  <a:srgbClr val="595959"/>
                </a:solidFill>
                <a:latin typeface="Open Sans Light" charset="0"/>
                <a:ea typeface="Open Sans Light" charset="0"/>
                <a:cs typeface="Open Sans Light" charset="0"/>
              </a:rPr>
              <a:t> thân </a:t>
            </a:r>
            <a:r>
              <a:rPr lang="vi-VN" sz="1200" dirty="0" err="1" smtClean="0">
                <a:solidFill>
                  <a:srgbClr val="595959"/>
                </a:solidFill>
                <a:latin typeface="Open Sans Light" charset="0"/>
                <a:ea typeface="Open Sans Light" charset="0"/>
                <a:cs typeface="Open Sans Light" charset="0"/>
              </a:rPr>
              <a:t>thiện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hoạt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động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mượt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giải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quyết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những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vấn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đề</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hiện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trạng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đã</a:t>
            </a:r>
            <a:r>
              <a:rPr lang="vi-VN" sz="1200" dirty="0" smtClean="0">
                <a:solidFill>
                  <a:srgbClr val="595959"/>
                </a:solidFill>
                <a:latin typeface="Open Sans Light" charset="0"/>
                <a:ea typeface="Open Sans Light" charset="0"/>
                <a:cs typeface="Open Sans Light" charset="0"/>
              </a:rPr>
              <a:t> nêu.</a:t>
            </a:r>
            <a:endParaRPr lang="en-US" sz="1200" dirty="0" smtClean="0">
              <a:solidFill>
                <a:srgbClr val="595959"/>
              </a:solidFill>
              <a:latin typeface="Open Sans Light" charset="0"/>
              <a:ea typeface="Open Sans Light" charset="0"/>
              <a:cs typeface="Open Sans Light" charset="0"/>
            </a:endParaRPr>
          </a:p>
        </p:txBody>
      </p:sp>
      <p:sp>
        <p:nvSpPr>
          <p:cNvPr id="4" name="Slide Number Placeholder 3"/>
          <p:cNvSpPr>
            <a:spLocks noGrp="1"/>
          </p:cNvSpPr>
          <p:nvPr>
            <p:ph type="sldNum" sz="quarter" idx="10"/>
          </p:nvPr>
        </p:nvSpPr>
        <p:spPr/>
        <p:txBody>
          <a:bodyPr/>
          <a:lstStyle/>
          <a:p>
            <a:fld id="{FEA829E4-7B8F-48ED-BCF8-1C0A3C644052}" type="slidenum">
              <a:rPr lang="en-JM" smtClean="0"/>
              <a:t>16</a:t>
            </a:fld>
            <a:endParaRPr lang="en-JM"/>
          </a:p>
        </p:txBody>
      </p:sp>
    </p:spTree>
    <p:extLst>
      <p:ext uri="{BB962C8B-B14F-4D97-AF65-F5344CB8AC3E}">
        <p14:creationId xmlns:p14="http://schemas.microsoft.com/office/powerpoint/2010/main" val="302367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Các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thành</a:t>
            </a:r>
            <a:r>
              <a:rPr lang="vi-VN" sz="1200" dirty="0" smtClean="0">
                <a:solidFill>
                  <a:srgbClr val="595959"/>
                </a:solidFill>
                <a:latin typeface="Open Sans Light" charset="0"/>
                <a:ea typeface="Open Sans Light" charset="0"/>
                <a:cs typeface="Open Sans Light" charset="0"/>
              </a:rPr>
              <a:t> viên </a:t>
            </a:r>
            <a:r>
              <a:rPr lang="vi-VN" sz="1200" dirty="0" err="1" smtClean="0">
                <a:solidFill>
                  <a:srgbClr val="595959"/>
                </a:solidFill>
                <a:latin typeface="Open Sans Light" charset="0"/>
                <a:ea typeface="Open Sans Light" charset="0"/>
                <a:cs typeface="Open Sans Light" charset="0"/>
              </a:rPr>
              <a:t>đúc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kết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thêm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kinh </a:t>
            </a:r>
            <a:r>
              <a:rPr lang="vi-VN" sz="1200" dirty="0" err="1" smtClean="0">
                <a:solidFill>
                  <a:srgbClr val="595959"/>
                </a:solidFill>
                <a:latin typeface="Open Sans Light" charset="0"/>
                <a:ea typeface="Open Sans Light" charset="0"/>
                <a:cs typeface="Open Sans Light" charset="0"/>
              </a:rPr>
              <a:t>nghiệm</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lập</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trình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làm</a:t>
            </a:r>
            <a:r>
              <a:rPr lang="vi-VN" sz="1200" dirty="0" smtClean="0">
                <a:solidFill>
                  <a:srgbClr val="595959"/>
                </a:solidFill>
                <a:latin typeface="Open Sans Light" charset="0"/>
                <a:ea typeface="Open Sans Light" charset="0"/>
                <a:cs typeface="Open Sans Light" charset="0"/>
              </a:rPr>
              <a:t> quen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thư </a:t>
            </a:r>
            <a:r>
              <a:rPr lang="vi-VN" sz="1200" dirty="0" err="1" smtClean="0">
                <a:solidFill>
                  <a:srgbClr val="595959"/>
                </a:solidFill>
                <a:latin typeface="Open Sans Light" charset="0"/>
                <a:ea typeface="Open Sans Light" charset="0"/>
                <a:cs typeface="Open Sans Light" charset="0"/>
              </a:rPr>
              <a:t>viện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hỗ</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trợ</a:t>
            </a:r>
            <a:r>
              <a:rPr lang="vi-VN" sz="1200" dirty="0" smtClean="0">
                <a:solidFill>
                  <a:srgbClr val="595959"/>
                </a:solidFill>
                <a:latin typeface="Open Sans Light" charset="0"/>
                <a:ea typeface="Open Sans Light" charset="0"/>
                <a:cs typeface="Open Sans Light" charset="0"/>
              </a:rPr>
              <a:t>, tương </a:t>
            </a:r>
            <a:r>
              <a:rPr lang="vi-VN" sz="1200" dirty="0" err="1" smtClean="0">
                <a:solidFill>
                  <a:srgbClr val="595959"/>
                </a:solidFill>
                <a:latin typeface="Open Sans Light" charset="0"/>
                <a:ea typeface="Open Sans Light" charset="0"/>
                <a:cs typeface="Open Sans Light" charset="0"/>
              </a:rPr>
              <a:t>tác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Server thông qua API, xây </a:t>
            </a:r>
            <a:r>
              <a:rPr lang="vi-VN" sz="1200" dirty="0" err="1" smtClean="0">
                <a:solidFill>
                  <a:srgbClr val="595959"/>
                </a:solidFill>
                <a:latin typeface="Open Sans Light" charset="0"/>
                <a:ea typeface="Open Sans Light" charset="0"/>
                <a:cs typeface="Open Sans Light" charset="0"/>
              </a:rPr>
              <a:t>dựng</a:t>
            </a:r>
            <a:r>
              <a:rPr lang="vi-VN" sz="1200" dirty="0" smtClean="0">
                <a:solidFill>
                  <a:srgbClr val="595959"/>
                </a:solidFill>
                <a:latin typeface="Open Sans Light" charset="0"/>
                <a:ea typeface="Open Sans Light" charset="0"/>
                <a:cs typeface="Open Sans Light" charset="0"/>
              </a:rPr>
              <a:t> cơ </a:t>
            </a:r>
            <a:r>
              <a:rPr lang="vi-VN" sz="1200" dirty="0" err="1" smtClean="0">
                <a:solidFill>
                  <a:srgbClr val="595959"/>
                </a:solidFill>
                <a:latin typeface="Open Sans Light" charset="0"/>
                <a:ea typeface="Open Sans Light" charset="0"/>
                <a:cs typeface="Open Sans Light" charset="0"/>
              </a:rPr>
              <a:t>sở</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dữ</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liệu</a:t>
            </a:r>
            <a:r>
              <a:rPr lang="vi-VN" sz="1200" dirty="0" smtClean="0">
                <a:solidFill>
                  <a:srgbClr val="595959"/>
                </a:solidFill>
                <a:latin typeface="Open Sans Light" charset="0"/>
                <a:ea typeface="Open Sans Light" charset="0"/>
                <a:cs typeface="Open Sans Light" charset="0"/>
              </a:rPr>
              <a:t> trên </a:t>
            </a:r>
            <a:r>
              <a:rPr lang="vi-VN" sz="1200" dirty="0" err="1" smtClean="0">
                <a:solidFill>
                  <a:srgbClr val="595959"/>
                </a:solidFill>
                <a:latin typeface="Open Sans Light" charset="0"/>
                <a:ea typeface="Open Sans Light" charset="0"/>
                <a:cs typeface="Open Sans Light" charset="0"/>
              </a:rPr>
              <a:t>Parse</a:t>
            </a:r>
            <a:r>
              <a:rPr lang="vi-VN" sz="1200" dirty="0" smtClean="0">
                <a:solidFill>
                  <a:srgbClr val="595959"/>
                </a:solidFill>
                <a:latin typeface="Open Sans Light" charset="0"/>
                <a:ea typeface="Open Sans Light" charset="0"/>
                <a:cs typeface="Open Sans Light" charset="0"/>
              </a:rPr>
              <a:t> Server, </a:t>
            </a:r>
            <a:r>
              <a:rPr lang="vi-VN" sz="1200" dirty="0" err="1" smtClean="0">
                <a:solidFill>
                  <a:srgbClr val="595959"/>
                </a:solidFill>
                <a:latin typeface="Open Sans Light" charset="0"/>
                <a:ea typeface="Open Sans Light" charset="0"/>
                <a:cs typeface="Open Sans Light" charset="0"/>
              </a:rPr>
              <a:t>cũng</a:t>
            </a:r>
            <a:r>
              <a:rPr lang="vi-VN" sz="1200" dirty="0" smtClean="0">
                <a:solidFill>
                  <a:srgbClr val="595959"/>
                </a:solidFill>
                <a:latin typeface="Open Sans Light" charset="0"/>
                <a:ea typeface="Open Sans Light" charset="0"/>
                <a:cs typeface="Open Sans Light" charset="0"/>
              </a:rPr>
              <a:t> như </a:t>
            </a:r>
            <a:r>
              <a:rPr lang="vi-VN" sz="1200" dirty="0" err="1" smtClean="0">
                <a:solidFill>
                  <a:srgbClr val="595959"/>
                </a:solidFill>
                <a:latin typeface="Open Sans Light" charset="0"/>
                <a:ea typeface="Open Sans Light" charset="0"/>
                <a:cs typeface="Open Sans Light" charset="0"/>
              </a:rPr>
              <a:t>làm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thư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mã</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nguồn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mở</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khác</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Cải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thiện</a:t>
            </a:r>
            <a:r>
              <a:rPr lang="vi-VN" sz="1200" dirty="0" smtClean="0">
                <a:solidFill>
                  <a:srgbClr val="595959"/>
                </a:solidFill>
                <a:latin typeface="Open Sans Light" charset="0"/>
                <a:ea typeface="Open Sans Light" charset="0"/>
                <a:cs typeface="Open Sans Light" charset="0"/>
              </a:rPr>
              <a:t> kinh </a:t>
            </a:r>
            <a:r>
              <a:rPr lang="vi-VN" sz="1200" dirty="0" err="1" smtClean="0">
                <a:solidFill>
                  <a:srgbClr val="595959"/>
                </a:solidFill>
                <a:latin typeface="Open Sans Light" charset="0"/>
                <a:ea typeface="Open Sans Light" charset="0"/>
                <a:cs typeface="Open Sans Light" charset="0"/>
              </a:rPr>
              <a:t>nghiệm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làm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nhóm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quản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lý</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dự</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án</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Làm</a:t>
            </a:r>
            <a:r>
              <a:rPr lang="vi-VN" sz="1200" dirty="0" smtClean="0">
                <a:solidFill>
                  <a:srgbClr val="595959"/>
                </a:solidFill>
                <a:latin typeface="Open Sans Light" charset="0"/>
                <a:ea typeface="Open Sans Light" charset="0"/>
                <a:cs typeface="Open Sans Light" charset="0"/>
              </a:rPr>
              <a:t> quen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XCode</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smtClean="0">
                <a:solidFill>
                  <a:srgbClr val="595959"/>
                </a:solidFill>
                <a:latin typeface="Open Sans Light" charset="0"/>
                <a:ea typeface="Open Sans Light" charset="0"/>
                <a:cs typeface="Open Sans Light" charset="0"/>
              </a:rPr>
              <a:t>Nâng cao </a:t>
            </a:r>
            <a:r>
              <a:rPr lang="vi-VN" sz="1200" dirty="0" err="1" smtClean="0">
                <a:solidFill>
                  <a:srgbClr val="595959"/>
                </a:solidFill>
                <a:latin typeface="Open Sans Light" charset="0"/>
                <a:ea typeface="Open Sans Light" charset="0"/>
                <a:cs typeface="Open Sans Light" charset="0"/>
              </a:rPr>
              <a:t>kỹ</a:t>
            </a:r>
            <a:r>
              <a:rPr lang="vi-VN" sz="1200" dirty="0" smtClean="0">
                <a:solidFill>
                  <a:srgbClr val="595959"/>
                </a:solidFill>
                <a:latin typeface="Open Sans Light" charset="0"/>
                <a:ea typeface="Open Sans Light" charset="0"/>
                <a:cs typeface="Open Sans Light" charset="0"/>
              </a:rPr>
              <a:t> năng </a:t>
            </a:r>
            <a:r>
              <a:rPr lang="vi-VN" sz="1200" dirty="0" err="1" smtClean="0">
                <a:solidFill>
                  <a:srgbClr val="595959"/>
                </a:solidFill>
                <a:latin typeface="Open Sans Light" charset="0"/>
                <a:ea typeface="Open Sans Light" charset="0"/>
                <a:cs typeface="Open Sans Light" charset="0"/>
              </a:rPr>
              <a:t>làm</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các</a:t>
            </a:r>
            <a:r>
              <a:rPr lang="vi-VN" sz="1200" dirty="0" smtClean="0">
                <a:solidFill>
                  <a:srgbClr val="595959"/>
                </a:solidFill>
                <a:latin typeface="Open Sans Light" charset="0"/>
                <a:ea typeface="Open Sans Light" charset="0"/>
                <a:cs typeface="Open Sans Light" charset="0"/>
              </a:rPr>
              <a:t> công </a:t>
            </a:r>
            <a:r>
              <a:rPr lang="vi-VN" sz="1200" dirty="0" err="1" smtClean="0">
                <a:solidFill>
                  <a:srgbClr val="595959"/>
                </a:solidFill>
                <a:latin typeface="Open Sans Light" charset="0"/>
                <a:ea typeface="Open Sans Light" charset="0"/>
                <a:cs typeface="Open Sans Light" charset="0"/>
              </a:rPr>
              <a:t>cụ</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quản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lý</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dự</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án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Git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Git</a:t>
            </a:r>
            <a:r>
              <a:rPr lang="vi-VN" sz="1200" dirty="0" smtClean="0">
                <a:solidFill>
                  <a:srgbClr val="595959"/>
                </a:solidFill>
                <a:latin typeface="Open Sans Light" charset="0"/>
                <a:ea typeface="Open Sans Light" charset="0"/>
                <a:cs typeface="Open Sans Light" charset="0"/>
              </a:rPr>
              <a:t> trong </a:t>
            </a:r>
            <a:r>
              <a:rPr lang="vi-VN" sz="1200" dirty="0" err="1" smtClean="0">
                <a:solidFill>
                  <a:srgbClr val="595959"/>
                </a:solidFill>
                <a:latin typeface="Open Sans Light" charset="0"/>
                <a:ea typeface="Open Sans Light" charset="0"/>
                <a:cs typeface="Open Sans Light" charset="0"/>
              </a:rPr>
              <a:t>Xcode</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SourceTree</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BitBucket</a:t>
            </a:r>
            <a:r>
              <a:rPr lang="vi-VN" sz="1200" dirty="0" smtClean="0">
                <a:solidFill>
                  <a:srgbClr val="595959"/>
                </a:solidFill>
                <a:latin typeface="Open Sans Light" charset="0"/>
                <a:ea typeface="Open Sans Light" charset="0"/>
                <a:cs typeface="Open Sans Light" charset="0"/>
              </a:rPr>
              <a:t>…</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17</a:t>
            </a:fld>
            <a:endParaRPr lang="en-JM"/>
          </a:p>
        </p:txBody>
      </p:sp>
    </p:spTree>
    <p:extLst>
      <p:ext uri="{BB962C8B-B14F-4D97-AF65-F5344CB8AC3E}">
        <p14:creationId xmlns:p14="http://schemas.microsoft.com/office/powerpoint/2010/main" val="341036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200"/>
              </a:spcBef>
              <a:spcAft>
                <a:spcPts val="0"/>
              </a:spcAft>
              <a:buFont typeface="Arial" charset="0"/>
              <a:buChar char="•"/>
            </a:pPr>
            <a:r>
              <a:rPr lang="vi-VN" sz="1400" dirty="0" err="1" smtClean="0">
                <a:solidFill>
                  <a:srgbClr val="595959"/>
                </a:solidFill>
                <a:latin typeface="Open Sans Light" charset="0"/>
                <a:ea typeface="Open Sans Light" charset="0"/>
                <a:cs typeface="Open Sans Light" charset="0"/>
              </a:rPr>
              <a:t>Hoàn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thiện</a:t>
            </a:r>
            <a:r>
              <a:rPr lang="vi-VN" sz="1400" dirty="0" smtClean="0">
                <a:solidFill>
                  <a:srgbClr val="595959"/>
                </a:solidFill>
                <a:latin typeface="Open Sans Light" charset="0"/>
                <a:ea typeface="Open Sans Light" charset="0"/>
                <a:cs typeface="Open Sans Light" charset="0"/>
              </a:rPr>
              <a:t> thêm </a:t>
            </a:r>
            <a:r>
              <a:rPr lang="vi-VN" sz="1400" dirty="0" err="1" smtClean="0">
                <a:solidFill>
                  <a:srgbClr val="595959"/>
                </a:solidFill>
                <a:latin typeface="Open Sans Light" charset="0"/>
                <a:ea typeface="Open Sans Light" charset="0"/>
                <a:cs typeface="Open Sans Light" charset="0"/>
              </a:rPr>
              <a:t>chức</a:t>
            </a:r>
            <a:r>
              <a:rPr lang="vi-VN" sz="1400" dirty="0" smtClean="0">
                <a:solidFill>
                  <a:srgbClr val="595959"/>
                </a:solidFill>
                <a:latin typeface="Open Sans Light" charset="0"/>
                <a:ea typeface="Open Sans Light" charset="0"/>
                <a:cs typeface="Open Sans Light" charset="0"/>
              </a:rPr>
              <a:t> năng </a:t>
            </a:r>
            <a:r>
              <a:rPr lang="vi-VN" sz="1400" dirty="0" err="1" smtClean="0">
                <a:solidFill>
                  <a:srgbClr val="595959"/>
                </a:solidFill>
                <a:latin typeface="Open Sans Light" charset="0"/>
                <a:ea typeface="Open Sans Light" charset="0"/>
                <a:cs typeface="Open Sans Light" charset="0"/>
              </a:rPr>
              <a:t>quản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lý</a:t>
            </a:r>
            <a:r>
              <a:rPr lang="vi-VN" sz="1400" dirty="0" smtClean="0">
                <a:solidFill>
                  <a:srgbClr val="595959"/>
                </a:solidFill>
                <a:latin typeface="Open Sans Light" charset="0"/>
                <a:ea typeface="Open Sans Light" charset="0"/>
                <a:cs typeface="Open Sans Light" charset="0"/>
              </a:rPr>
              <a:t> danh </a:t>
            </a:r>
            <a:r>
              <a:rPr lang="vi-VN" sz="1400" dirty="0" err="1" smtClean="0">
                <a:solidFill>
                  <a:srgbClr val="595959"/>
                </a:solidFill>
                <a:latin typeface="Open Sans Light" charset="0"/>
                <a:ea typeface="Open Sans Light" charset="0"/>
                <a:cs typeface="Open Sans Light" charset="0"/>
              </a:rPr>
              <a:t>sách</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mặt</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hàng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đã</a:t>
            </a:r>
            <a:r>
              <a:rPr lang="vi-VN" sz="1400" dirty="0" smtClean="0">
                <a:solidFill>
                  <a:srgbClr val="595959"/>
                </a:solidFill>
                <a:latin typeface="Open Sans Light" charset="0"/>
                <a:ea typeface="Open Sans Light" charset="0"/>
                <a:cs typeface="Open Sans Light" charset="0"/>
              </a:rPr>
              <a:t> đăng </a:t>
            </a:r>
            <a:r>
              <a:rPr lang="vi-VN" sz="1400" dirty="0" err="1" smtClean="0">
                <a:solidFill>
                  <a:srgbClr val="595959"/>
                </a:solidFill>
                <a:latin typeface="Open Sans Light" charset="0"/>
                <a:ea typeface="Open Sans Light" charset="0"/>
                <a:cs typeface="Open Sans Light" charset="0"/>
              </a:rPr>
              <a:t>bán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để</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có</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thể</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chỉnh</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sửa</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mặt</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hàng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đó</a:t>
            </a:r>
            <a:r>
              <a:rPr lang="vi-VN" sz="14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en-US" sz="1400" dirty="0" smtClean="0">
                <a:solidFill>
                  <a:srgbClr val="595959"/>
                </a:solidFill>
                <a:latin typeface="Open Sans Light" charset="0"/>
                <a:ea typeface="Open Sans Light" charset="0"/>
                <a:cs typeface="Open Sans Light" charset="0"/>
              </a:rPr>
              <a:t>T</a:t>
            </a:r>
            <a:r>
              <a:rPr lang="vi-VN" sz="1400" dirty="0" err="1" smtClean="0">
                <a:solidFill>
                  <a:srgbClr val="595959"/>
                </a:solidFill>
                <a:latin typeface="Open Sans Light" charset="0"/>
                <a:ea typeface="Open Sans Light" charset="0"/>
                <a:cs typeface="Open Sans Light" charset="0"/>
              </a:rPr>
              <a:t>hêm</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chức</a:t>
            </a:r>
            <a:r>
              <a:rPr lang="vi-VN" sz="1400" dirty="0" smtClean="0">
                <a:solidFill>
                  <a:srgbClr val="595959"/>
                </a:solidFill>
                <a:latin typeface="Open Sans Light" charset="0"/>
                <a:ea typeface="Open Sans Light" charset="0"/>
                <a:cs typeface="Open Sans Light" charset="0"/>
              </a:rPr>
              <a:t> năng </a:t>
            </a:r>
            <a:r>
              <a:rPr lang="vi-VN" sz="1400" dirty="0" err="1" smtClean="0">
                <a:solidFill>
                  <a:srgbClr val="595959"/>
                </a:solidFill>
                <a:latin typeface="Open Sans Light" charset="0"/>
                <a:ea typeface="Open Sans Light" charset="0"/>
                <a:cs typeface="Open Sans Light" charset="0"/>
              </a:rPr>
              <a:t>mới</a:t>
            </a:r>
            <a:r>
              <a:rPr lang="vi-VN" sz="1400" dirty="0" smtClean="0">
                <a:solidFill>
                  <a:srgbClr val="595959"/>
                </a:solidFill>
                <a:latin typeface="Open Sans Light" charset="0"/>
                <a:ea typeface="Open Sans Light" charset="0"/>
                <a:cs typeface="Open Sans Light" charset="0"/>
              </a:rPr>
              <a:t>: </a:t>
            </a:r>
            <a:endParaRPr lang="en-US" sz="1400" dirty="0" smtClean="0">
              <a:solidFill>
                <a:srgbClr val="595959"/>
              </a:solidFill>
              <a:latin typeface="Open Sans Light" charset="0"/>
              <a:ea typeface="Open Sans Light" charset="0"/>
              <a:cs typeface="Open Sans Light" charset="0"/>
            </a:endParaRPr>
          </a:p>
          <a:p>
            <a:pPr marL="800100" lvl="1" indent="-342900" algn="just">
              <a:spcBef>
                <a:spcPts val="200"/>
              </a:spcBef>
              <a:buFont typeface="Arial" charset="0"/>
              <a:buChar char="•"/>
            </a:pPr>
            <a:r>
              <a:rPr lang="vi-VN" sz="1400" dirty="0" err="1" smtClean="0">
                <a:solidFill>
                  <a:srgbClr val="595959"/>
                </a:solidFill>
                <a:latin typeface="Open Sans Light" charset="0"/>
                <a:ea typeface="Open Sans Light" charset="0"/>
                <a:cs typeface="Open Sans Light" charset="0"/>
              </a:rPr>
              <a:t>Cập</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nhật</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lựa</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chọn</a:t>
            </a:r>
            <a:r>
              <a:rPr lang="vi-VN" sz="1400" dirty="0" smtClean="0">
                <a:solidFill>
                  <a:srgbClr val="595959"/>
                </a:solidFill>
                <a:latin typeface="Open Sans Light" charset="0"/>
                <a:ea typeface="Open Sans Light" charset="0"/>
                <a:cs typeface="Open Sans Light" charset="0"/>
              </a:rPr>
              <a:t> đa ngôn </a:t>
            </a:r>
            <a:r>
              <a:rPr lang="vi-VN" sz="1400" dirty="0" err="1" smtClean="0">
                <a:solidFill>
                  <a:srgbClr val="595959"/>
                </a:solidFill>
                <a:latin typeface="Open Sans Light" charset="0"/>
                <a:ea typeface="Open Sans Light" charset="0"/>
                <a:cs typeface="Open Sans Light" charset="0"/>
              </a:rPr>
              <a:t>ngữ</a:t>
            </a:r>
            <a:r>
              <a:rPr lang="vi-VN" sz="1400" dirty="0" smtClean="0">
                <a:solidFill>
                  <a:srgbClr val="595959"/>
                </a:solidFill>
                <a:latin typeface="Open Sans Light" charset="0"/>
                <a:ea typeface="Open Sans Light" charset="0"/>
                <a:cs typeface="Open Sans Light" charset="0"/>
              </a:rPr>
              <a:t> (thêm </a:t>
            </a:r>
            <a:r>
              <a:rPr lang="vi-VN" sz="1400" dirty="0" err="1" smtClean="0">
                <a:solidFill>
                  <a:srgbClr val="595959"/>
                </a:solidFill>
                <a:latin typeface="Open Sans Light" charset="0"/>
                <a:ea typeface="Open Sans Light" charset="0"/>
                <a:cs typeface="Open Sans Light" charset="0"/>
              </a:rPr>
              <a:t>Tiếng</a:t>
            </a:r>
            <a:r>
              <a:rPr lang="vi-VN" sz="1400" dirty="0" smtClean="0">
                <a:solidFill>
                  <a:srgbClr val="595959"/>
                </a:solidFill>
                <a:latin typeface="Open Sans Light" charset="0"/>
                <a:ea typeface="Open Sans Light" charset="0"/>
                <a:cs typeface="Open Sans Light" charset="0"/>
              </a:rPr>
              <a:t> Anh).</a:t>
            </a:r>
            <a:endParaRPr lang="en-US" sz="1400" dirty="0" smtClean="0">
              <a:solidFill>
                <a:srgbClr val="595959"/>
              </a:solidFill>
              <a:latin typeface="Open Sans Light" charset="0"/>
              <a:ea typeface="Open Sans Light" charset="0"/>
              <a:cs typeface="Open Sans Light" charset="0"/>
            </a:endParaRPr>
          </a:p>
          <a:p>
            <a:pPr marL="800100" lvl="1"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Sao lưu, </a:t>
            </a:r>
            <a:r>
              <a:rPr lang="vi-VN" sz="1400" dirty="0" err="1" smtClean="0">
                <a:solidFill>
                  <a:srgbClr val="595959"/>
                </a:solidFill>
                <a:latin typeface="Open Sans Light" charset="0"/>
                <a:ea typeface="Open Sans Light" charset="0"/>
                <a:cs typeface="Open Sans Light" charset="0"/>
              </a:rPr>
              <a:t>đồng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bộ</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hoá</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dữ</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liệu</a:t>
            </a:r>
            <a:r>
              <a:rPr lang="vi-VN" sz="1400" dirty="0" smtClean="0">
                <a:solidFill>
                  <a:srgbClr val="595959"/>
                </a:solidFill>
                <a:latin typeface="Open Sans Light" charset="0"/>
                <a:ea typeface="Open Sans Light" charset="0"/>
                <a:cs typeface="Open Sans Light" charset="0"/>
              </a:rPr>
              <a:t>.</a:t>
            </a:r>
            <a:endParaRPr lang="en-US" sz="1400" dirty="0" smtClean="0">
              <a:solidFill>
                <a:srgbClr val="595959"/>
              </a:solidFill>
              <a:latin typeface="Open Sans Light" charset="0"/>
              <a:ea typeface="Open Sans Light" charset="0"/>
              <a:cs typeface="Open Sans Light" charset="0"/>
            </a:endParaRPr>
          </a:p>
          <a:p>
            <a:pPr marL="800100" lvl="1"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Nâng </a:t>
            </a:r>
            <a:r>
              <a:rPr lang="vi-VN" sz="1400" dirty="0" err="1" smtClean="0">
                <a:solidFill>
                  <a:srgbClr val="595959"/>
                </a:solidFill>
                <a:latin typeface="Open Sans Light" charset="0"/>
                <a:ea typeface="Open Sans Light" charset="0"/>
                <a:cs typeface="Open Sans Light" charset="0"/>
              </a:rPr>
              <a:t>cấp</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hệ</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thống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nhắc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nhở</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với</a:t>
            </a:r>
            <a:r>
              <a:rPr lang="vi-VN" sz="1400" dirty="0" smtClean="0">
                <a:solidFill>
                  <a:srgbClr val="595959"/>
                </a:solidFill>
                <a:latin typeface="Open Sans Light" charset="0"/>
                <a:ea typeface="Open Sans Light" charset="0"/>
                <a:cs typeface="Open Sans Light" charset="0"/>
              </a:rPr>
              <a:t> thông </a:t>
            </a:r>
            <a:r>
              <a:rPr lang="vi-VN" sz="1400" dirty="0" err="1" smtClean="0">
                <a:solidFill>
                  <a:srgbClr val="595959"/>
                </a:solidFill>
                <a:latin typeface="Open Sans Light" charset="0"/>
                <a:ea typeface="Open Sans Light" charset="0"/>
                <a:cs typeface="Open Sans Light" charset="0"/>
              </a:rPr>
              <a:t>báo</a:t>
            </a:r>
            <a:r>
              <a:rPr lang="vi-VN" sz="1400" dirty="0" smtClean="0">
                <a:solidFill>
                  <a:srgbClr val="595959"/>
                </a:solidFill>
                <a:latin typeface="Open Sans Light" charset="0"/>
                <a:ea typeface="Open Sans Light" charset="0"/>
                <a:cs typeface="Open Sans Light" charset="0"/>
              </a:rPr>
              <a:t>.</a:t>
            </a:r>
            <a:endParaRPr lang="en-US" sz="1400" dirty="0" smtClean="0">
              <a:solidFill>
                <a:srgbClr val="595959"/>
              </a:solidFill>
              <a:latin typeface="Open Sans Light" charset="0"/>
              <a:ea typeface="Open Sans Light" charset="0"/>
              <a:cs typeface="Open Sans Light" charset="0"/>
            </a:endParaRPr>
          </a:p>
          <a:p>
            <a:pPr marL="800100" lvl="1" indent="-342900" algn="just">
              <a:spcBef>
                <a:spcPts val="200"/>
              </a:spcBef>
              <a:buFont typeface="Arial" charset="0"/>
              <a:buChar char="•"/>
            </a:pPr>
            <a:r>
              <a:rPr lang="vi-VN" sz="1400" dirty="0" err="1" smtClean="0">
                <a:solidFill>
                  <a:srgbClr val="595959"/>
                </a:solidFill>
                <a:latin typeface="Open Sans Light" charset="0"/>
                <a:ea typeface="Open Sans Light" charset="0"/>
                <a:cs typeface="Open Sans Light" charset="0"/>
              </a:rPr>
              <a:t>Tối</a:t>
            </a:r>
            <a:r>
              <a:rPr lang="vi-VN" sz="1400" dirty="0" smtClean="0">
                <a:solidFill>
                  <a:srgbClr val="595959"/>
                </a:solidFill>
                <a:latin typeface="Open Sans Light" charset="0"/>
                <a:ea typeface="Open Sans Light" charset="0"/>
                <a:cs typeface="Open Sans Light" charset="0"/>
              </a:rPr>
              <a:t> ưu </a:t>
            </a:r>
            <a:r>
              <a:rPr lang="vi-VN" sz="1400" dirty="0" err="1" smtClean="0">
                <a:solidFill>
                  <a:srgbClr val="595959"/>
                </a:solidFill>
                <a:latin typeface="Open Sans Light" charset="0"/>
                <a:ea typeface="Open Sans Light" charset="0"/>
                <a:cs typeface="Open Sans Light" charset="0"/>
              </a:rPr>
              <a:t>hóa</a:t>
            </a:r>
            <a:r>
              <a:rPr lang="vi-VN" sz="1400" dirty="0" smtClean="0">
                <a:solidFill>
                  <a:srgbClr val="595959"/>
                </a:solidFill>
                <a:latin typeface="Open Sans Light" charset="0"/>
                <a:ea typeface="Open Sans Light" charset="0"/>
                <a:cs typeface="Open Sans Light" charset="0"/>
              </a:rPr>
              <a:t> khi </a:t>
            </a:r>
            <a:r>
              <a:rPr lang="vi-VN" sz="1400" dirty="0" err="1" smtClean="0">
                <a:solidFill>
                  <a:srgbClr val="595959"/>
                </a:solidFill>
                <a:latin typeface="Open Sans Light" charset="0"/>
                <a:ea typeface="Open Sans Light" charset="0"/>
                <a:cs typeface="Open Sans Light" charset="0"/>
              </a:rPr>
              <a:t>có</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nhiều</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người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dùng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sử</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dụng</a:t>
            </a:r>
            <a:r>
              <a:rPr lang="vi-VN" sz="1400" dirty="0" smtClean="0">
                <a:solidFill>
                  <a:srgbClr val="595959"/>
                </a:solidFill>
                <a:latin typeface="Open Sans Light" charset="0"/>
                <a:ea typeface="Open Sans Light" charset="0"/>
                <a:cs typeface="Open Sans Light" charset="0"/>
              </a:rPr>
              <a:t> tương </a:t>
            </a:r>
            <a:r>
              <a:rPr lang="vi-VN" sz="1400" dirty="0" err="1" smtClean="0">
                <a:solidFill>
                  <a:srgbClr val="595959"/>
                </a:solidFill>
                <a:latin typeface="Open Sans Light" charset="0"/>
                <a:ea typeface="Open Sans Light" charset="0"/>
                <a:cs typeface="Open Sans Light" charset="0"/>
              </a:rPr>
              <a:t>tác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với</a:t>
            </a:r>
            <a:r>
              <a:rPr lang="vi-VN" sz="1400" dirty="0" smtClean="0">
                <a:solidFill>
                  <a:srgbClr val="595959"/>
                </a:solidFill>
                <a:latin typeface="Open Sans Light" charset="0"/>
                <a:ea typeface="Open Sans Light" charset="0"/>
                <a:cs typeface="Open Sans Light" charset="0"/>
              </a:rPr>
              <a:t> Server.</a:t>
            </a:r>
          </a:p>
          <a:p>
            <a:pPr marL="342900" marR="0" lvl="0" indent="-342900" algn="just">
              <a:spcBef>
                <a:spcPts val="200"/>
              </a:spcBef>
              <a:spcAft>
                <a:spcPts val="0"/>
              </a:spcAft>
              <a:buFont typeface="Arial" charset="0"/>
              <a:buChar char="•"/>
            </a:pPr>
            <a:r>
              <a:rPr lang="vi-VN" sz="1400" dirty="0" err="1" smtClean="0">
                <a:solidFill>
                  <a:srgbClr val="595959"/>
                </a:solidFill>
                <a:latin typeface="Open Sans Light" charset="0"/>
                <a:ea typeface="Open Sans Light" charset="0"/>
                <a:cs typeface="Open Sans Light" charset="0"/>
              </a:rPr>
              <a:t>Hoàn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thiện</a:t>
            </a:r>
            <a:r>
              <a:rPr lang="vi-VN" sz="1400" dirty="0" smtClean="0">
                <a:solidFill>
                  <a:srgbClr val="595959"/>
                </a:solidFill>
                <a:latin typeface="Open Sans Light" charset="0"/>
                <a:ea typeface="Open Sans Light" charset="0"/>
                <a:cs typeface="Open Sans Light" charset="0"/>
              </a:rPr>
              <a:t> giao </a:t>
            </a:r>
            <a:r>
              <a:rPr lang="vi-VN" sz="1400" dirty="0" err="1" smtClean="0">
                <a:solidFill>
                  <a:srgbClr val="595959"/>
                </a:solidFill>
                <a:latin typeface="Open Sans Light" charset="0"/>
                <a:ea typeface="Open Sans Light" charset="0"/>
                <a:cs typeface="Open Sans Light" charset="0"/>
              </a:rPr>
              <a:t>diện</a:t>
            </a:r>
            <a:r>
              <a:rPr lang="vi-VN" sz="1400" dirty="0" smtClean="0">
                <a:solidFill>
                  <a:srgbClr val="595959"/>
                </a:solidFill>
                <a:latin typeface="Open Sans Light" charset="0"/>
                <a:ea typeface="Open Sans Light" charset="0"/>
                <a:cs typeface="Open Sans Light" charset="0"/>
              </a:rPr>
              <a:t> trên </a:t>
            </a:r>
            <a:r>
              <a:rPr lang="vi-VN" sz="1400" dirty="0" err="1" smtClean="0">
                <a:solidFill>
                  <a:srgbClr val="595959"/>
                </a:solidFill>
                <a:latin typeface="Open Sans Light" charset="0"/>
                <a:ea typeface="Open Sans Light" charset="0"/>
                <a:cs typeface="Open Sans Light" charset="0"/>
              </a:rPr>
              <a:t>các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thiết</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bị</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máy</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tính</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bảng</a:t>
            </a:r>
            <a:r>
              <a:rPr lang="vi-VN" sz="1400" dirty="0" smtClean="0">
                <a:solidFill>
                  <a:srgbClr val="595959"/>
                </a:solidFill>
                <a:latin typeface="Open Sans Light" charset="0"/>
                <a:ea typeface="Open Sans Light" charset="0"/>
                <a:cs typeface="Open Sans Light" charset="0"/>
              </a:rPr>
              <a:t>.</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18</a:t>
            </a:fld>
            <a:endParaRPr lang="en-JM"/>
          </a:p>
        </p:txBody>
      </p:sp>
    </p:spTree>
    <p:extLst>
      <p:ext uri="{BB962C8B-B14F-4D97-AF65-F5344CB8AC3E}">
        <p14:creationId xmlns:p14="http://schemas.microsoft.com/office/powerpoint/2010/main" val="226771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21</a:t>
            </a:fld>
            <a:endParaRPr lang="en-JM"/>
          </a:p>
        </p:txBody>
      </p:sp>
    </p:spTree>
    <p:extLst>
      <p:ext uri="{BB962C8B-B14F-4D97-AF65-F5344CB8AC3E}">
        <p14:creationId xmlns:p14="http://schemas.microsoft.com/office/powerpoint/2010/main" val="21713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a:spcBef>
                <a:spcPts val="200"/>
              </a:spcBef>
              <a:spcAft>
                <a:spcPts val="0"/>
              </a:spcAft>
              <a:buFont typeface="Arial" charset="0"/>
              <a:buNone/>
            </a:pPr>
            <a:r>
              <a:rPr lang="vi-VN" sz="1200" dirty="0" smtClean="0">
                <a:solidFill>
                  <a:srgbClr val="595959"/>
                </a:solidFill>
                <a:latin typeface="Open Sans Light" charset="0"/>
                <a:ea typeface="Open Sans Light" charset="0"/>
                <a:cs typeface="Open Sans Light" charset="0"/>
              </a:rPr>
              <a:t>Trung </a:t>
            </a:r>
            <a:r>
              <a:rPr lang="vi-VN" sz="1200" dirty="0" err="1" smtClean="0">
                <a:solidFill>
                  <a:srgbClr val="595959"/>
                </a:solidFill>
                <a:latin typeface="Open Sans Light" charset="0"/>
                <a:ea typeface="Open Sans Light" charset="0"/>
                <a:cs typeface="Open Sans Light" charset="0"/>
              </a:rPr>
              <a:t>bình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một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trên </a:t>
            </a:r>
            <a:r>
              <a:rPr lang="vi-VN" sz="1200" dirty="0" err="1" smtClean="0">
                <a:solidFill>
                  <a:srgbClr val="595959"/>
                </a:solidFill>
                <a:latin typeface="Open Sans Light" charset="0"/>
                <a:ea typeface="Open Sans Light" charset="0"/>
                <a:cs typeface="Open Sans Light" charset="0"/>
              </a:rPr>
              <a:t>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mang </a:t>
            </a:r>
            <a:r>
              <a:rPr lang="vi-VN" sz="1200" dirty="0" err="1" smtClean="0">
                <a:solidFill>
                  <a:srgbClr val="595959"/>
                </a:solidFill>
                <a:latin typeface="Open Sans Light" charset="0"/>
                <a:ea typeface="Open Sans Light" charset="0"/>
                <a:cs typeface="Open Sans Light" charset="0"/>
              </a:rPr>
              <a:t>lại</a:t>
            </a:r>
            <a:r>
              <a:rPr lang="vi-VN" sz="1200" dirty="0" smtClean="0">
                <a:solidFill>
                  <a:srgbClr val="595959"/>
                </a:solidFill>
                <a:latin typeface="Open Sans Light" charset="0"/>
                <a:ea typeface="Open Sans Light" charset="0"/>
                <a:cs typeface="Open Sans Light" charset="0"/>
              </a:rPr>
              <a:t> doanh thu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hơn </a:t>
            </a:r>
            <a:r>
              <a:rPr lang="vi-VN" sz="1200" dirty="0" err="1" smtClean="0">
                <a:solidFill>
                  <a:srgbClr val="595959"/>
                </a:solidFill>
                <a:latin typeface="Open Sans Light" charset="0"/>
                <a:ea typeface="Open Sans Light" charset="0"/>
                <a:cs typeface="Open Sans Light" charset="0"/>
              </a:rPr>
              <a:t>một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trên </a:t>
            </a:r>
            <a:r>
              <a:rPr lang="vi-VN" sz="1200" dirty="0" err="1" smtClean="0">
                <a:solidFill>
                  <a:srgbClr val="595959"/>
                </a:solidFill>
                <a:latin typeface="Open Sans Light" charset="0"/>
                <a:ea typeface="Open Sans Light" charset="0"/>
                <a:cs typeface="Open Sans Light" charset="0"/>
              </a:rPr>
              <a:t>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Tại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Việt</a:t>
            </a:r>
            <a:r>
              <a:rPr lang="vi-VN" sz="1200" dirty="0" smtClean="0">
                <a:solidFill>
                  <a:srgbClr val="595959"/>
                </a:solidFill>
                <a:latin typeface="Open Sans Light" charset="0"/>
                <a:ea typeface="Open Sans Light" charset="0"/>
                <a:cs typeface="Open Sans Light" charset="0"/>
              </a:rPr>
              <a:t> Nam, theo </a:t>
            </a:r>
            <a:r>
              <a:rPr lang="vi-VN" sz="1200" dirty="0" err="1" smtClean="0">
                <a:solidFill>
                  <a:srgbClr val="595959"/>
                </a:solidFill>
                <a:latin typeface="Open Sans Light" charset="0"/>
                <a:ea typeface="Open Sans Light" charset="0"/>
                <a:cs typeface="Open Sans Light" charset="0"/>
              </a:rPr>
              <a:t>báo</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cáo</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trường</a:t>
            </a:r>
            <a:r>
              <a:rPr lang="vi-VN" sz="1200" dirty="0" smtClean="0">
                <a:solidFill>
                  <a:srgbClr val="595959"/>
                </a:solidFill>
                <a:latin typeface="Open Sans Light" charset="0"/>
                <a:ea typeface="Open Sans Light" charset="0"/>
                <a:cs typeface="Open Sans Light" charset="0"/>
              </a:rPr>
              <a:t> di </a:t>
            </a:r>
            <a:r>
              <a:rPr lang="vi-VN" sz="1200" dirty="0" err="1" smtClean="0">
                <a:solidFill>
                  <a:srgbClr val="595959"/>
                </a:solidFill>
                <a:latin typeface="Open Sans Light" charset="0"/>
                <a:ea typeface="Open Sans Light" charset="0"/>
                <a:cs typeface="Open Sans Light" charset="0"/>
              </a:rPr>
              <a:t>động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Quý</a:t>
            </a:r>
            <a:r>
              <a:rPr lang="vi-VN" sz="1200" dirty="0" smtClean="0">
                <a:solidFill>
                  <a:srgbClr val="595959"/>
                </a:solidFill>
                <a:latin typeface="Open Sans Light" charset="0"/>
                <a:ea typeface="Open Sans Light" charset="0"/>
                <a:cs typeface="Open Sans Light" charset="0"/>
              </a:rPr>
              <a:t> III năm 2015 </a:t>
            </a:r>
            <a:r>
              <a:rPr lang="vi-VN" sz="1200" dirty="0" err="1" smtClean="0">
                <a:solidFill>
                  <a:srgbClr val="595959"/>
                </a:solidFill>
                <a:latin typeface="Open Sans Light" charset="0"/>
                <a:ea typeface="Open Sans Light" charset="0"/>
                <a:cs typeface="Open Sans Light" charset="0"/>
              </a:rPr>
              <a:t>của</a:t>
            </a:r>
            <a:r>
              <a:rPr lang="vi-VN" sz="1200" dirty="0" smtClean="0">
                <a:solidFill>
                  <a:srgbClr val="595959"/>
                </a:solidFill>
                <a:latin typeface="Open Sans Light" charset="0"/>
                <a:ea typeface="Open Sans Light" charset="0"/>
                <a:cs typeface="Open Sans Light" charset="0"/>
              </a:rPr>
              <a:t> công ty phân </a:t>
            </a:r>
            <a:r>
              <a:rPr lang="vi-VN" sz="1200" dirty="0" err="1" smtClean="0">
                <a:solidFill>
                  <a:srgbClr val="595959"/>
                </a:solidFill>
                <a:latin typeface="Open Sans Light" charset="0"/>
                <a:ea typeface="Open Sans Light" charset="0"/>
                <a:cs typeface="Open Sans Light" charset="0"/>
              </a:rPr>
              <a:t>phối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Appota</a:t>
            </a:r>
            <a:r>
              <a:rPr lang="vi-VN" sz="1200" dirty="0" smtClean="0">
                <a:solidFill>
                  <a:srgbClr val="595959"/>
                </a:solidFill>
                <a:latin typeface="Open Sans Light" charset="0"/>
                <a:ea typeface="Open Sans Light" charset="0"/>
                <a:cs typeface="Open Sans Light" charset="0"/>
              </a:rPr>
              <a:t>[ ] </a:t>
            </a:r>
            <a:r>
              <a:rPr lang="vi-VN" sz="1200" dirty="0" err="1" smtClean="0">
                <a:solidFill>
                  <a:srgbClr val="595959"/>
                </a:solidFill>
                <a:latin typeface="Open Sans Light" charset="0"/>
                <a:ea typeface="Open Sans Light" charset="0"/>
                <a:cs typeface="Open Sans Light" charset="0"/>
              </a:rPr>
              <a:t>thì</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tiếp</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tục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sử</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nhất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63% </a:t>
            </a:r>
            <a:r>
              <a:rPr lang="vi-VN" sz="1200" dirty="0" err="1" smtClean="0">
                <a:solidFill>
                  <a:srgbClr val="595959"/>
                </a:solidFill>
                <a:latin typeface="Open Sans Light" charset="0"/>
                <a:ea typeface="Open Sans Light" charset="0"/>
                <a:cs typeface="Open Sans Light" charset="0"/>
              </a:rPr>
              <a:t>thị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phần</a:t>
            </a:r>
            <a:r>
              <a:rPr lang="vi-VN" sz="1200" dirty="0" smtClean="0">
                <a:solidFill>
                  <a:srgbClr val="595959"/>
                </a:solidFill>
                <a:latin typeface="Open Sans Light" charset="0"/>
                <a:ea typeface="Open Sans Light" charset="0"/>
                <a:cs typeface="Open Sans Light" charset="0"/>
              </a:rPr>
              <a:t>, tăng </a:t>
            </a:r>
            <a:r>
              <a:rPr lang="vi-VN" sz="1200" dirty="0" err="1" smtClean="0">
                <a:solidFill>
                  <a:srgbClr val="595959"/>
                </a:solidFill>
                <a:latin typeface="Open Sans Light" charset="0"/>
                <a:ea typeface="Open Sans Light" charset="0"/>
                <a:cs typeface="Open Sans Light" charset="0"/>
              </a:rPr>
              <a:t>khoảng</a:t>
            </a:r>
            <a:r>
              <a:rPr lang="vi-VN" sz="1200" dirty="0" smtClean="0">
                <a:solidFill>
                  <a:srgbClr val="595959"/>
                </a:solidFill>
                <a:latin typeface="Open Sans Light" charset="0"/>
                <a:ea typeface="Open Sans Light" charset="0"/>
                <a:cs typeface="Open Sans Light" charset="0"/>
              </a:rPr>
              <a:t> 2% so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Quý</a:t>
            </a:r>
            <a:r>
              <a:rPr lang="vi-VN" sz="1200" dirty="0" smtClean="0">
                <a:solidFill>
                  <a:srgbClr val="595959"/>
                </a:solidFill>
                <a:latin typeface="Open Sans Light" charset="0"/>
                <a:ea typeface="Open Sans Light" charset="0"/>
                <a:cs typeface="Open Sans Light" charset="0"/>
              </a:rPr>
              <a:t> II năm nay.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vẫn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phổ</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biến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thứ</a:t>
            </a:r>
            <a:r>
              <a:rPr lang="vi-VN" sz="1200" dirty="0" smtClean="0">
                <a:solidFill>
                  <a:srgbClr val="595959"/>
                </a:solidFill>
                <a:latin typeface="Open Sans Light" charset="0"/>
                <a:ea typeface="Open Sans Light" charset="0"/>
                <a:cs typeface="Open Sans Light" charset="0"/>
              </a:rPr>
              <a:t> hai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31% </a:t>
            </a:r>
            <a:r>
              <a:rPr lang="vi-VN" sz="1200" dirty="0" err="1" smtClean="0">
                <a:solidFill>
                  <a:srgbClr val="595959"/>
                </a:solidFill>
                <a:latin typeface="Open Sans Light" charset="0"/>
                <a:ea typeface="Open Sans Light" charset="0"/>
                <a:cs typeface="Open Sans Light" charset="0"/>
              </a:rPr>
              <a:t>thị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phần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vẫn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giữ</a:t>
            </a:r>
            <a:r>
              <a:rPr lang="vi-VN" sz="1200" dirty="0" smtClean="0">
                <a:solidFill>
                  <a:srgbClr val="595959"/>
                </a:solidFill>
                <a:latin typeface="Open Sans Light" charset="0"/>
                <a:ea typeface="Open Sans Light" charset="0"/>
                <a:cs typeface="Open Sans Light" charset="0"/>
              </a:rPr>
              <a:t> nguyên so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quý</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trước</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r>
              <a:rPr lang="vi-VN" sz="1200" dirty="0" err="1" smtClean="0">
                <a:solidFill>
                  <a:srgbClr val="595959"/>
                </a:solidFill>
                <a:latin typeface="Open Sans Light" charset="0"/>
                <a:ea typeface="Open Sans Light" charset="0"/>
                <a:cs typeface="Open Sans Light" charset="0"/>
              </a:rPr>
              <a:t>Mặc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dù</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chỉ</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xếp</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thứ</a:t>
            </a:r>
            <a:r>
              <a:rPr lang="vi-VN" sz="1200" dirty="0" smtClean="0">
                <a:solidFill>
                  <a:srgbClr val="595959"/>
                </a:solidFill>
                <a:latin typeface="Open Sans Light" charset="0"/>
                <a:ea typeface="Open Sans Light" charset="0"/>
                <a:cs typeface="Open Sans Light" charset="0"/>
              </a:rPr>
              <a:t> hai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31% </a:t>
            </a:r>
            <a:r>
              <a:rPr lang="vi-VN" sz="1200" dirty="0" err="1" smtClean="0">
                <a:solidFill>
                  <a:srgbClr val="595959"/>
                </a:solidFill>
                <a:latin typeface="Open Sans Light" charset="0"/>
                <a:ea typeface="Open Sans Light" charset="0"/>
                <a:cs typeface="Open Sans Light" charset="0"/>
              </a:rPr>
              <a:t>thị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phần</a:t>
            </a:r>
            <a:r>
              <a:rPr lang="vi-VN" sz="1200" dirty="0" smtClean="0">
                <a:solidFill>
                  <a:srgbClr val="595959"/>
                </a:solidFill>
                <a:latin typeface="Open Sans Light" charset="0"/>
                <a:ea typeface="Open Sans Light" charset="0"/>
                <a:cs typeface="Open Sans Light" charset="0"/>
              </a:rPr>
              <a:t> nhưng doanh thu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từ</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hệ</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hành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lại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rất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lớn</a:t>
            </a:r>
            <a:r>
              <a:rPr lang="vi-VN" sz="1200" dirty="0" smtClean="0">
                <a:solidFill>
                  <a:srgbClr val="595959"/>
                </a:solidFill>
                <a:latin typeface="Open Sans Light" charset="0"/>
                <a:ea typeface="Open Sans Light" charset="0"/>
                <a:cs typeface="Open Sans Light" charset="0"/>
              </a:rPr>
              <a:t>. Theo </a:t>
            </a:r>
            <a:r>
              <a:rPr lang="vi-VN" sz="1200" dirty="0" err="1" smtClean="0">
                <a:solidFill>
                  <a:srgbClr val="595959"/>
                </a:solidFill>
                <a:latin typeface="Open Sans Light" charset="0"/>
                <a:ea typeface="Open Sans Light" charset="0"/>
                <a:cs typeface="Open Sans Light" charset="0"/>
              </a:rPr>
              <a:t>báo</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cáo</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nhất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của</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Digi-Capital</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lần</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đầu</a:t>
            </a:r>
            <a:r>
              <a:rPr lang="vi-VN" sz="1200" dirty="0" smtClean="0">
                <a:solidFill>
                  <a:srgbClr val="595959"/>
                </a:solidFill>
                <a:latin typeface="Open Sans Light" charset="0"/>
                <a:ea typeface="Open Sans Light" charset="0"/>
                <a:cs typeface="Open Sans Light" charset="0"/>
              </a:rPr>
              <a:t> tiên trong </a:t>
            </a:r>
            <a:r>
              <a:rPr lang="vi-VN" sz="1200" dirty="0" err="1" smtClean="0">
                <a:solidFill>
                  <a:srgbClr val="595959"/>
                </a:solidFill>
                <a:latin typeface="Open Sans Light" charset="0"/>
                <a:ea typeface="Open Sans Light" charset="0"/>
                <a:cs typeface="Open Sans Light" charset="0"/>
              </a:rPr>
              <a:t>lịch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sử</a:t>
            </a:r>
            <a:r>
              <a:rPr lang="vi-VN" sz="1200" dirty="0" smtClean="0">
                <a:solidFill>
                  <a:srgbClr val="595959"/>
                </a:solidFill>
                <a:latin typeface="Open Sans Light" charset="0"/>
                <a:ea typeface="Open Sans Light" charset="0"/>
                <a:cs typeface="Open Sans Light" charset="0"/>
              </a:rPr>
              <a:t> doanh thu </a:t>
            </a:r>
            <a:r>
              <a:rPr lang="vi-VN" sz="1200" dirty="0" err="1" smtClean="0">
                <a:solidFill>
                  <a:srgbClr val="595959"/>
                </a:solidFill>
                <a:latin typeface="Open Sans Light" charset="0"/>
                <a:ea typeface="Open Sans Light" charset="0"/>
                <a:cs typeface="Open Sans Light" charset="0"/>
              </a:rPr>
              <a:t>từ</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của</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vượt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mặt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tháng</a:t>
            </a:r>
            <a:r>
              <a:rPr lang="vi-VN" sz="1200" dirty="0" smtClean="0">
                <a:solidFill>
                  <a:srgbClr val="595959"/>
                </a:solidFill>
                <a:latin typeface="Open Sans Light" charset="0"/>
                <a:ea typeface="Open Sans Light" charset="0"/>
                <a:cs typeface="Open Sans Light" charset="0"/>
              </a:rPr>
              <a:t> 4/2015). Theo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nhà</a:t>
            </a:r>
            <a:r>
              <a:rPr lang="vi-VN" sz="1200" dirty="0" smtClean="0">
                <a:solidFill>
                  <a:srgbClr val="595959"/>
                </a:solidFill>
                <a:latin typeface="Open Sans Light" charset="0"/>
                <a:ea typeface="Open Sans Light" charset="0"/>
                <a:cs typeface="Open Sans Light" charset="0"/>
              </a:rPr>
              <a:t> chuyên môn </a:t>
            </a:r>
            <a:r>
              <a:rPr lang="vi-VN" sz="1200" dirty="0" err="1" smtClean="0">
                <a:solidFill>
                  <a:srgbClr val="595959"/>
                </a:solidFill>
                <a:latin typeface="Open Sans Light" charset="0"/>
                <a:ea typeface="Open Sans Light" charset="0"/>
                <a:cs typeface="Open Sans Light" charset="0"/>
              </a:rPr>
              <a:t>thì</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đáng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lẽ</a:t>
            </a:r>
            <a:r>
              <a:rPr lang="vi-VN" sz="1200" dirty="0" smtClean="0">
                <a:solidFill>
                  <a:srgbClr val="595959"/>
                </a:solidFill>
                <a:latin typeface="Open Sans Light" charset="0"/>
                <a:ea typeface="Open Sans Light" charset="0"/>
                <a:cs typeface="Open Sans Light" charset="0"/>
              </a:rPr>
              <a:t> ra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này</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phải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xảy</a:t>
            </a:r>
            <a:r>
              <a:rPr lang="vi-VN" sz="1200" dirty="0" smtClean="0">
                <a:solidFill>
                  <a:srgbClr val="595959"/>
                </a:solidFill>
                <a:latin typeface="Open Sans Light" charset="0"/>
                <a:ea typeface="Open Sans Light" charset="0"/>
                <a:cs typeface="Open Sans Light" charset="0"/>
              </a:rPr>
              <a:t> ra </a:t>
            </a:r>
            <a:r>
              <a:rPr lang="vi-VN" sz="1200" dirty="0" err="1" smtClean="0">
                <a:solidFill>
                  <a:srgbClr val="595959"/>
                </a:solidFill>
                <a:latin typeface="Open Sans Light" charset="0"/>
                <a:ea typeface="Open Sans Light" charset="0"/>
                <a:cs typeface="Open Sans Light" charset="0"/>
              </a:rPr>
              <a:t>cách</a:t>
            </a:r>
            <a:r>
              <a:rPr lang="vi-VN" sz="1200" dirty="0" smtClean="0">
                <a:solidFill>
                  <a:srgbClr val="595959"/>
                </a:solidFill>
                <a:latin typeface="Open Sans Light" charset="0"/>
                <a:ea typeface="Open Sans Light" charset="0"/>
                <a:cs typeface="Open Sans Light" charset="0"/>
              </a:rPr>
              <a:t> đây </a:t>
            </a:r>
            <a:r>
              <a:rPr lang="vi-VN" sz="1200" dirty="0" err="1" smtClean="0">
                <a:solidFill>
                  <a:srgbClr val="595959"/>
                </a:solidFill>
                <a:latin typeface="Open Sans Light" charset="0"/>
                <a:ea typeface="Open Sans Light" charset="0"/>
                <a:cs typeface="Open Sans Light" charset="0"/>
              </a:rPr>
              <a:t>rất</a:t>
            </a:r>
            <a:r>
              <a:rPr lang="vi-VN" sz="1200" dirty="0" smtClean="0">
                <a:solidFill>
                  <a:srgbClr val="595959"/>
                </a:solidFill>
                <a:latin typeface="Open Sans Light" charset="0"/>
                <a:ea typeface="Open Sans Light" charset="0"/>
                <a:cs typeface="Open Sans Light" charset="0"/>
              </a:rPr>
              <a:t> lâu </a:t>
            </a:r>
            <a:r>
              <a:rPr lang="vi-VN" sz="1200" dirty="0" err="1" smtClean="0">
                <a:solidFill>
                  <a:srgbClr val="595959"/>
                </a:solidFill>
                <a:latin typeface="Open Sans Light" charset="0"/>
                <a:ea typeface="Open Sans Light" charset="0"/>
                <a:cs typeface="Open Sans Light" charset="0"/>
              </a:rPr>
              <a:t>rồi</a:t>
            </a:r>
            <a:r>
              <a:rPr lang="vi-VN" sz="1200" dirty="0" smtClean="0">
                <a:solidFill>
                  <a:srgbClr val="595959"/>
                </a:solidFill>
                <a:latin typeface="Open Sans Light" charset="0"/>
                <a:ea typeface="Open Sans Light" charset="0"/>
                <a:cs typeface="Open Sans Light" charset="0"/>
              </a:rPr>
              <a:t>, khi </a:t>
            </a:r>
            <a:r>
              <a:rPr lang="vi-VN" sz="1200" dirty="0" err="1" smtClean="0">
                <a:solidFill>
                  <a:srgbClr val="595959"/>
                </a:solidFill>
                <a:latin typeface="Open Sans Light" charset="0"/>
                <a:ea typeface="Open Sans Light" charset="0"/>
                <a:cs typeface="Open Sans Light" charset="0"/>
              </a:rPr>
              <a:t>mà</a:t>
            </a:r>
            <a:r>
              <a:rPr lang="vi-VN" sz="1200" dirty="0" smtClean="0">
                <a:solidFill>
                  <a:srgbClr val="595959"/>
                </a:solidFill>
                <a:latin typeface="Open Sans Light" charset="0"/>
                <a:ea typeface="Open Sans Light" charset="0"/>
                <a:cs typeface="Open Sans Light" charset="0"/>
              </a:rPr>
              <a:t> năm </a:t>
            </a:r>
            <a:r>
              <a:rPr lang="vi-VN" sz="1200" dirty="0" err="1" smtClean="0">
                <a:solidFill>
                  <a:srgbClr val="595959"/>
                </a:solidFill>
                <a:latin typeface="Open Sans Light" charset="0"/>
                <a:ea typeface="Open Sans Light" charset="0"/>
                <a:cs typeface="Open Sans Light" charset="0"/>
              </a:rPr>
              <a:t>ngoái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có</a:t>
            </a:r>
            <a:r>
              <a:rPr lang="vi-VN" sz="1200" dirty="0" smtClean="0">
                <a:solidFill>
                  <a:srgbClr val="595959"/>
                </a:solidFill>
                <a:latin typeface="Open Sans Light" charset="0"/>
                <a:ea typeface="Open Sans Light" charset="0"/>
                <a:cs typeface="Open Sans Light" charset="0"/>
              </a:rPr>
              <a:t> hơn 1 </a:t>
            </a:r>
            <a:r>
              <a:rPr lang="vi-VN" sz="1200" dirty="0" err="1" smtClean="0">
                <a:solidFill>
                  <a:srgbClr val="595959"/>
                </a:solidFill>
                <a:latin typeface="Open Sans Light" charset="0"/>
                <a:ea typeface="Open Sans Light" charset="0"/>
                <a:cs typeface="Open Sans Light" charset="0"/>
              </a:rPr>
              <a:t>tỷ</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thiết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được</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bán</a:t>
            </a:r>
            <a:r>
              <a:rPr lang="vi-VN" sz="1200" dirty="0" smtClean="0">
                <a:solidFill>
                  <a:srgbClr val="595959"/>
                </a:solidFill>
                <a:latin typeface="Open Sans Light" charset="0"/>
                <a:ea typeface="Open Sans Light" charset="0"/>
                <a:cs typeface="Open Sans Light" charset="0"/>
              </a:rPr>
              <a:t> ra, so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con </a:t>
            </a:r>
            <a:r>
              <a:rPr lang="vi-VN" sz="1200" dirty="0" err="1" smtClean="0">
                <a:solidFill>
                  <a:srgbClr val="595959"/>
                </a:solidFill>
                <a:latin typeface="Open Sans Light" charset="0"/>
                <a:ea typeface="Open Sans Light" charset="0"/>
                <a:cs typeface="Open Sans Light" charset="0"/>
              </a:rPr>
              <a:t>số</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ít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ỏi</a:t>
            </a:r>
            <a:r>
              <a:rPr lang="vi-VN" sz="1200" dirty="0" smtClean="0">
                <a:solidFill>
                  <a:srgbClr val="595959"/>
                </a:solidFill>
                <a:latin typeface="Open Sans Light" charset="0"/>
                <a:ea typeface="Open Sans Light" charset="0"/>
                <a:cs typeface="Open Sans Light" charset="0"/>
              </a:rPr>
              <a:t> 192,7 </a:t>
            </a:r>
            <a:r>
              <a:rPr lang="vi-VN" sz="1200" dirty="0" err="1" smtClean="0">
                <a:solidFill>
                  <a:srgbClr val="595959"/>
                </a:solidFill>
                <a:latin typeface="Open Sans Light" charset="0"/>
                <a:ea typeface="Open Sans Light" charset="0"/>
                <a:cs typeface="Open Sans Light" charset="0"/>
              </a:rPr>
              <a:t>triệu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thiết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bị</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Điều</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này</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là</a:t>
            </a:r>
            <a:r>
              <a:rPr lang="vi-VN" sz="1200" dirty="0" smtClean="0">
                <a:solidFill>
                  <a:srgbClr val="595959"/>
                </a:solidFill>
                <a:latin typeface="Open Sans Light" charset="0"/>
                <a:ea typeface="Open Sans Light" charset="0"/>
                <a:cs typeface="Open Sans Light" charset="0"/>
              </a:rPr>
              <a:t> minh </a:t>
            </a:r>
            <a:r>
              <a:rPr lang="vi-VN" sz="1200" dirty="0" err="1" smtClean="0">
                <a:solidFill>
                  <a:srgbClr val="595959"/>
                </a:solidFill>
                <a:latin typeface="Open Sans Light" charset="0"/>
                <a:ea typeface="Open Sans Light" charset="0"/>
                <a:cs typeface="Open Sans Light" charset="0"/>
              </a:rPr>
              <a:t>chứng</a:t>
            </a:r>
            <a:r>
              <a:rPr lang="vi-VN" sz="1200" dirty="0" smtClean="0">
                <a:solidFill>
                  <a:srgbClr val="595959"/>
                </a:solidFill>
                <a:latin typeface="Open Sans Light" charset="0"/>
                <a:ea typeface="Open Sans Light" charset="0"/>
                <a:cs typeface="Open Sans Light" charset="0"/>
              </a:rPr>
              <a:t> cho </a:t>
            </a:r>
            <a:r>
              <a:rPr lang="vi-VN" sz="1200" dirty="0" err="1" smtClean="0">
                <a:solidFill>
                  <a:srgbClr val="595959"/>
                </a:solidFill>
                <a:latin typeface="Open Sans Light" charset="0"/>
                <a:ea typeface="Open Sans Light" charset="0"/>
                <a:cs typeface="Open Sans Light" charset="0"/>
              </a:rPr>
              <a:t>việc</a:t>
            </a:r>
            <a:r>
              <a:rPr lang="vi-VN" sz="1200" dirty="0" smtClean="0">
                <a:solidFill>
                  <a:srgbClr val="595959"/>
                </a:solidFill>
                <a:latin typeface="Open Sans Light" charset="0"/>
                <a:ea typeface="Open Sans Light" charset="0"/>
                <a:cs typeface="Open Sans Light" charset="0"/>
              </a:rPr>
              <a:t> doanh thu trung </a:t>
            </a:r>
            <a:r>
              <a:rPr lang="vi-VN" sz="1200" dirty="0" err="1" smtClean="0">
                <a:solidFill>
                  <a:srgbClr val="595959"/>
                </a:solidFill>
                <a:latin typeface="Open Sans Light" charset="0"/>
                <a:ea typeface="Open Sans Light" charset="0"/>
                <a:cs typeface="Open Sans Light" charset="0"/>
              </a:rPr>
              <a:t>bình</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của</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một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sẽ</a:t>
            </a:r>
            <a:r>
              <a:rPr lang="vi-VN" sz="1200" dirty="0" smtClean="0">
                <a:solidFill>
                  <a:srgbClr val="595959"/>
                </a:solidFill>
                <a:latin typeface="Open Sans Light" charset="0"/>
                <a:ea typeface="Open Sans Light" charset="0"/>
                <a:cs typeface="Open Sans Light" charset="0"/>
              </a:rPr>
              <a:t> cao hơn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so </a:t>
            </a:r>
            <a:r>
              <a:rPr lang="vi-VN" sz="1200" dirty="0" err="1" smtClean="0">
                <a:solidFill>
                  <a:srgbClr val="595959"/>
                </a:solidFill>
                <a:latin typeface="Open Sans Light" charset="0"/>
                <a:ea typeface="Open Sans Light" charset="0"/>
                <a:cs typeface="Open Sans Light" charset="0"/>
              </a:rPr>
              <a:t>với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một</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 Suy </a:t>
            </a:r>
            <a:r>
              <a:rPr lang="vi-VN" sz="1200" dirty="0" err="1" smtClean="0">
                <a:solidFill>
                  <a:srgbClr val="595959"/>
                </a:solidFill>
                <a:latin typeface="Open Sans Light" charset="0"/>
                <a:ea typeface="Open Sans Light" charset="0"/>
                <a:cs typeface="Open Sans Light" charset="0"/>
              </a:rPr>
              <a:t>rộng</a:t>
            </a:r>
            <a:r>
              <a:rPr lang="vi-VN" sz="1200" dirty="0" smtClean="0">
                <a:solidFill>
                  <a:srgbClr val="595959"/>
                </a:solidFill>
                <a:latin typeface="Open Sans Light" charset="0"/>
                <a:ea typeface="Open Sans Light" charset="0"/>
                <a:cs typeface="Open Sans Light" charset="0"/>
              </a:rPr>
              <a:t> ra </a:t>
            </a:r>
            <a:r>
              <a:rPr lang="vi-VN" sz="1200" dirty="0" err="1" smtClean="0">
                <a:solidFill>
                  <a:srgbClr val="595959"/>
                </a:solidFill>
                <a:latin typeface="Open Sans Light" charset="0"/>
                <a:ea typeface="Open Sans Light" charset="0"/>
                <a:cs typeface="Open Sans Light" charset="0"/>
              </a:rPr>
              <a:t>là</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người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dùng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iOS</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chịu</a:t>
            </a:r>
            <a:r>
              <a:rPr lang="vi-VN" sz="1200" dirty="0" smtClean="0">
                <a:solidFill>
                  <a:srgbClr val="595959"/>
                </a:solidFill>
                <a:latin typeface="Open Sans Light" charset="0"/>
                <a:ea typeface="Open Sans Light" charset="0"/>
                <a:cs typeface="Open Sans Light" charset="0"/>
              </a:rPr>
              <a:t> chi </a:t>
            </a:r>
            <a:r>
              <a:rPr lang="vi-VN" sz="1200" dirty="0" err="1" smtClean="0">
                <a:solidFill>
                  <a:srgbClr val="595959"/>
                </a:solidFill>
                <a:latin typeface="Open Sans Light" charset="0"/>
                <a:ea typeface="Open Sans Light" charset="0"/>
                <a:cs typeface="Open Sans Light" charset="0"/>
              </a:rPr>
              <a:t>trả</a:t>
            </a:r>
            <a:r>
              <a:rPr lang="vi-VN" sz="1200" dirty="0" smtClean="0">
                <a:solidFill>
                  <a:srgbClr val="595959"/>
                </a:solidFill>
                <a:latin typeface="Open Sans Light" charset="0"/>
                <a:ea typeface="Open Sans Light" charset="0"/>
                <a:cs typeface="Open Sans Light" charset="0"/>
              </a:rPr>
              <a:t> cho </a:t>
            </a:r>
            <a:r>
              <a:rPr lang="vi-VN" sz="1200" dirty="0" err="1" smtClean="0">
                <a:solidFill>
                  <a:srgbClr val="595959"/>
                </a:solidFill>
                <a:latin typeface="Open Sans Light" charset="0"/>
                <a:ea typeface="Open Sans Light" charset="0"/>
                <a:cs typeface="Open Sans Light" charset="0"/>
              </a:rPr>
              <a:t>ứng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dụng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nhiều</a:t>
            </a:r>
            <a:r>
              <a:rPr lang="vi-VN" sz="1200" dirty="0" smtClean="0">
                <a:solidFill>
                  <a:srgbClr val="595959"/>
                </a:solidFill>
                <a:latin typeface="Open Sans Light" charset="0"/>
                <a:ea typeface="Open Sans Light" charset="0"/>
                <a:cs typeface="Open Sans Light" charset="0"/>
              </a:rPr>
              <a:t> hơn </a:t>
            </a:r>
            <a:r>
              <a:rPr lang="vi-VN" sz="1200" dirty="0" err="1" smtClean="0">
                <a:solidFill>
                  <a:srgbClr val="595959"/>
                </a:solidFill>
                <a:latin typeface="Open Sans Light" charset="0"/>
                <a:ea typeface="Open Sans Light" charset="0"/>
                <a:cs typeface="Open Sans Light" charset="0"/>
              </a:rPr>
              <a:t>người</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dùng</a:t>
            </a:r>
            <a:r>
              <a:rPr lang="vi-VN" sz="1200" dirty="0" smtClean="0">
                <a:solidFill>
                  <a:srgbClr val="595959"/>
                </a:solidFill>
                <a:latin typeface="Open Sans Light" charset="0"/>
                <a:ea typeface="Open Sans Light" charset="0"/>
                <a:cs typeface="Open Sans Light" charset="0"/>
              </a:rPr>
              <a:t> </a:t>
            </a:r>
            <a:r>
              <a:rPr lang="vi-VN" sz="1200" dirty="0" err="1" smtClean="0">
                <a:solidFill>
                  <a:srgbClr val="595959"/>
                </a:solidFill>
                <a:latin typeface="Open Sans Light" charset="0"/>
                <a:ea typeface="Open Sans Light" charset="0"/>
                <a:cs typeface="Open Sans Light" charset="0"/>
              </a:rPr>
              <a:t>Android</a:t>
            </a:r>
            <a:r>
              <a:rPr lang="vi-VN" sz="1200" dirty="0" smtClean="0">
                <a:solidFill>
                  <a:srgbClr val="595959"/>
                </a:solidFill>
                <a:latin typeface="Open Sans Light" charset="0"/>
                <a:ea typeface="Open Sans Light" charset="0"/>
                <a:cs typeface="Open Sans Light" charset="0"/>
              </a:rPr>
              <a:t>.</a:t>
            </a:r>
          </a:p>
          <a:p>
            <a:pPr marL="342900" marR="0" lvl="0" indent="-342900" algn="just">
              <a:spcBef>
                <a:spcPts val="200"/>
              </a:spcBef>
              <a:spcAft>
                <a:spcPts val="0"/>
              </a:spcAft>
              <a:buFont typeface="Arial" charset="0"/>
              <a:buChar char="•"/>
            </a:pPr>
            <a:endParaRPr lang="en-US" sz="1200" dirty="0" smtClean="0">
              <a:solidFill>
                <a:srgbClr val="595959"/>
              </a:solidFill>
              <a:latin typeface="Open Sans Light" charset="0"/>
              <a:ea typeface="Open Sans Light" charset="0"/>
              <a:cs typeface="Open Sans Light" charset="0"/>
            </a:endParaRP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3</a:t>
            </a:fld>
            <a:endParaRPr lang="en-JM"/>
          </a:p>
        </p:txBody>
      </p:sp>
    </p:spTree>
    <p:extLst>
      <p:ext uri="{BB962C8B-B14F-4D97-AF65-F5344CB8AC3E}">
        <p14:creationId xmlns:p14="http://schemas.microsoft.com/office/powerpoint/2010/main" val="283768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kern="1200" dirty="0" err="1" smtClean="0">
                <a:solidFill>
                  <a:schemeClr val="tx1"/>
                </a:solidFill>
                <a:effectLst/>
                <a:latin typeface="+mn-lt"/>
                <a:ea typeface="+mn-ea"/>
                <a:cs typeface="+mn-cs"/>
              </a:rPr>
              <a:t>Apple</a:t>
            </a:r>
            <a:r>
              <a:rPr lang="vi-VN" sz="1200" b="1" kern="1200" dirty="0" smtClean="0">
                <a:solidFill>
                  <a:schemeClr val="tx1"/>
                </a:solidFill>
                <a:effectLst/>
                <a:latin typeface="+mn-lt"/>
                <a:ea typeface="+mn-ea"/>
                <a:cs typeface="+mn-cs"/>
              </a:rPr>
              <a:t> ra </a:t>
            </a:r>
            <a:r>
              <a:rPr lang="vi-VN" sz="1200" b="1" kern="1200" dirty="0" err="1" smtClean="0">
                <a:solidFill>
                  <a:schemeClr val="tx1"/>
                </a:solidFill>
                <a:effectLst/>
                <a:latin typeface="+mn-lt"/>
                <a:ea typeface="+mn-ea"/>
                <a:cs typeface="+mn-cs"/>
              </a:rPr>
              <a:t>đời</a:t>
            </a:r>
            <a:r>
              <a:rPr lang="vi-VN" sz="1200" b="1" kern="1200" dirty="0" smtClean="0">
                <a:solidFill>
                  <a:schemeClr val="tx1"/>
                </a:solidFill>
                <a:effectLst/>
                <a:latin typeface="+mn-lt"/>
                <a:ea typeface="+mn-ea"/>
                <a:cs typeface="+mn-cs"/>
              </a:rPr>
              <a:t> ngôn </a:t>
            </a:r>
            <a:r>
              <a:rPr lang="vi-VN" sz="1200" b="1" kern="1200" dirty="0" err="1" smtClean="0">
                <a:solidFill>
                  <a:schemeClr val="tx1"/>
                </a:solidFill>
                <a:effectLst/>
                <a:latin typeface="+mn-lt"/>
                <a:ea typeface="+mn-ea"/>
                <a:cs typeface="+mn-cs"/>
              </a:rPr>
              <a:t>ngữ</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lập</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trình</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iOS</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mới</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có</a:t>
            </a:r>
            <a:r>
              <a:rPr lang="vi-VN" sz="1200" b="1" kern="1200" dirty="0" smtClean="0">
                <a:solidFill>
                  <a:schemeClr val="tx1"/>
                </a:solidFill>
                <a:effectLst/>
                <a:latin typeface="+mn-lt"/>
                <a:ea typeface="+mn-ea"/>
                <a:cs typeface="+mn-cs"/>
              </a:rPr>
              <a:t> tên </a:t>
            </a:r>
            <a:r>
              <a:rPr lang="vi-VN" sz="1200" b="1" kern="1200" dirty="0" err="1" smtClean="0">
                <a:solidFill>
                  <a:schemeClr val="tx1"/>
                </a:solidFill>
                <a:effectLst/>
                <a:latin typeface="+mn-lt"/>
                <a:ea typeface="+mn-ea"/>
                <a:cs typeface="+mn-cs"/>
              </a:rPr>
              <a:t>Swift</a:t>
            </a:r>
            <a:r>
              <a:rPr lang="vi-VN" sz="1200" b="1" kern="1200" dirty="0" smtClean="0">
                <a:solidFill>
                  <a:schemeClr val="tx1"/>
                </a:solidFill>
                <a:effectLst/>
                <a:latin typeface="+mn-lt"/>
                <a:ea typeface="+mn-ea"/>
                <a:cs typeface="+mn-cs"/>
              </a:rPr>
              <a:t> bên </a:t>
            </a:r>
            <a:r>
              <a:rPr lang="vi-VN" sz="1200" b="1" kern="1200" dirty="0" err="1" smtClean="0">
                <a:solidFill>
                  <a:schemeClr val="tx1"/>
                </a:solidFill>
                <a:effectLst/>
                <a:latin typeface="+mn-lt"/>
                <a:ea typeface="+mn-ea"/>
                <a:cs typeface="+mn-cs"/>
              </a:rPr>
              <a:t>cạnh</a:t>
            </a:r>
            <a:r>
              <a:rPr lang="vi-VN" sz="1200" b="1" kern="1200" dirty="0" smtClean="0">
                <a:solidFill>
                  <a:schemeClr val="tx1"/>
                </a:solidFill>
                <a:effectLst/>
                <a:latin typeface="+mn-lt"/>
                <a:ea typeface="+mn-ea"/>
                <a:cs typeface="+mn-cs"/>
              </a:rPr>
              <a:t> ngôn </a:t>
            </a:r>
            <a:r>
              <a:rPr lang="vi-VN" sz="1200" b="1" kern="1200" dirty="0" err="1" smtClean="0">
                <a:solidFill>
                  <a:schemeClr val="tx1"/>
                </a:solidFill>
                <a:effectLst/>
                <a:latin typeface="+mn-lt"/>
                <a:ea typeface="+mn-ea"/>
                <a:cs typeface="+mn-cs"/>
              </a:rPr>
              <a:t>ngữ</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Objective</a:t>
            </a:r>
            <a:r>
              <a:rPr lang="vi-VN" sz="1200" b="1" kern="1200" dirty="0" smtClean="0">
                <a:solidFill>
                  <a:schemeClr val="tx1"/>
                </a:solidFill>
                <a:effectLst/>
                <a:latin typeface="+mn-lt"/>
                <a:ea typeface="+mn-ea"/>
                <a:cs typeface="+mn-cs"/>
              </a:rPr>
              <a:t>-C lâu </a:t>
            </a:r>
            <a:r>
              <a:rPr lang="vi-VN" sz="1200" b="1" kern="1200" dirty="0" err="1" smtClean="0">
                <a:solidFill>
                  <a:schemeClr val="tx1"/>
                </a:solidFill>
                <a:effectLst/>
                <a:latin typeface="+mn-lt"/>
                <a:ea typeface="+mn-ea"/>
                <a:cs typeface="+mn-cs"/>
              </a:rPr>
              <a:t>đời</a:t>
            </a:r>
            <a:r>
              <a:rPr lang="vi-VN"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ngày</a:t>
            </a:r>
            <a:r>
              <a:rPr lang="vi-VN" sz="1200" kern="1200" dirty="0" smtClean="0">
                <a:solidFill>
                  <a:schemeClr val="tx1"/>
                </a:solidFill>
                <a:effectLst/>
                <a:latin typeface="+mn-lt"/>
                <a:ea typeface="+mn-ea"/>
                <a:cs typeface="+mn-cs"/>
              </a:rPr>
              <a:t> 2/6/2014,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mắt</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nói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họ</a:t>
            </a:r>
            <a:r>
              <a:rPr lang="vi-VN" sz="1200" kern="1200" dirty="0" smtClean="0">
                <a:solidFill>
                  <a:schemeClr val="tx1"/>
                </a:solidFill>
                <a:effectLst/>
                <a:latin typeface="+mn-lt"/>
                <a:ea typeface="+mn-ea"/>
                <a:cs typeface="+mn-cs"/>
              </a:rPr>
              <a:t> đang </a:t>
            </a:r>
            <a:r>
              <a:rPr lang="vi-VN" sz="1200" kern="1200" dirty="0" err="1" smtClean="0">
                <a:solidFill>
                  <a:schemeClr val="tx1"/>
                </a:solidFill>
                <a:effectLst/>
                <a:latin typeface="+mn-lt"/>
                <a:ea typeface="+mn-ea"/>
                <a:cs typeface="+mn-cs"/>
              </a:rPr>
              <a:t>cố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gắng</a:t>
            </a:r>
            <a:r>
              <a:rPr lang="vi-VN" sz="1200" kern="1200" dirty="0" smtClean="0">
                <a:solidFill>
                  <a:schemeClr val="tx1"/>
                </a:solidFill>
                <a:effectLst/>
                <a:latin typeface="+mn-lt"/>
                <a:ea typeface="+mn-ea"/>
                <a:cs typeface="+mn-cs"/>
              </a:rPr>
              <a:t> xây </a:t>
            </a:r>
            <a:r>
              <a:rPr lang="vi-VN" sz="1200" kern="1200" dirty="0" err="1" smtClean="0">
                <a:solidFill>
                  <a:schemeClr val="tx1"/>
                </a:solidFill>
                <a:effectLst/>
                <a:latin typeface="+mn-lt"/>
                <a:ea typeface="+mn-ea"/>
                <a:cs typeface="+mn-cs"/>
              </a:rPr>
              <a:t>dựng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nhẹ</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nhàng</a:t>
            </a:r>
            <a:r>
              <a:rPr lang="vi-VN" sz="1200" kern="1200" dirty="0" smtClean="0">
                <a:solidFill>
                  <a:schemeClr val="tx1"/>
                </a:solidFill>
                <a:effectLst/>
                <a:latin typeface="+mn-lt"/>
                <a:ea typeface="+mn-ea"/>
                <a:cs typeface="+mn-cs"/>
              </a:rPr>
              <a:t> hơn so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nay.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xử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mềm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nhanh hơn so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trong khi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nhanh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Nhờ</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bỏ</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lỗi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gặp</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nên </a:t>
            </a:r>
            <a:r>
              <a:rPr lang="vi-VN" sz="1200" kern="1200" dirty="0" err="1" smtClean="0">
                <a:solidFill>
                  <a:schemeClr val="tx1"/>
                </a:solidFill>
                <a:effectLst/>
                <a:latin typeface="+mn-lt"/>
                <a:ea typeface="+mn-ea"/>
                <a:cs typeface="+mn-cs"/>
              </a:rPr>
              <a:t>mã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hẹn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an </a:t>
            </a:r>
            <a:r>
              <a:rPr lang="vi-VN" sz="1200" kern="1200" dirty="0" err="1" smtClean="0">
                <a:solidFill>
                  <a:schemeClr val="tx1"/>
                </a:solidFill>
                <a:effectLst/>
                <a:latin typeface="+mn-lt"/>
                <a:ea typeface="+mn-ea"/>
                <a:cs typeface="+mn-cs"/>
              </a:rPr>
              <a:t>toàn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ổn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định</a:t>
            </a:r>
            <a:r>
              <a:rPr lang="vi-VN" sz="1200" kern="1200" dirty="0" smtClean="0">
                <a:solidFill>
                  <a:schemeClr val="tx1"/>
                </a:solidFill>
                <a:effectLst/>
                <a:latin typeface="+mn-lt"/>
                <a:ea typeface="+mn-ea"/>
                <a:cs typeface="+mn-cs"/>
              </a:rPr>
              <a:t> hơn.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mẻ</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còn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hỗ</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trợ</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bộ</a:t>
            </a:r>
            <a:r>
              <a:rPr lang="vi-VN" sz="1200" kern="1200" dirty="0" smtClean="0">
                <a:solidFill>
                  <a:schemeClr val="tx1"/>
                </a:solidFill>
                <a:effectLst/>
                <a:latin typeface="+mn-lt"/>
                <a:ea typeface="+mn-ea"/>
                <a:cs typeface="+mn-cs"/>
              </a:rPr>
              <a:t> khung </a:t>
            </a:r>
            <a:r>
              <a:rPr lang="vi-VN" sz="1200" kern="1200" dirty="0" err="1" smtClean="0">
                <a:solidFill>
                  <a:schemeClr val="tx1"/>
                </a:solidFill>
                <a:effectLst/>
                <a:latin typeface="+mn-lt"/>
                <a:ea typeface="+mn-ea"/>
                <a:cs typeface="+mn-cs"/>
              </a:rPr>
              <a:t>Cocoa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lẫn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Cocoa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Touch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cả</a:t>
            </a:r>
            <a:r>
              <a:rPr lang="vi-VN" sz="1200" kern="1200" dirty="0" smtClean="0">
                <a:solidFill>
                  <a:schemeClr val="tx1"/>
                </a:solidFill>
                <a:effectLst/>
                <a:latin typeface="+mn-lt"/>
                <a:ea typeface="+mn-ea"/>
                <a:cs typeface="+mn-cs"/>
              </a:rPr>
              <a:t> OS X </a:t>
            </a:r>
            <a:r>
              <a:rPr lang="vi-VN" sz="1200" kern="1200" dirty="0" err="1" smtClean="0">
                <a:solidFill>
                  <a:schemeClr val="tx1"/>
                </a:solidFill>
                <a:effectLst/>
                <a:latin typeface="+mn-lt"/>
                <a:ea typeface="+mn-ea"/>
                <a:cs typeface="+mn-cs"/>
              </a:rPr>
              <a:t>lẫn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viên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xem nhanh </a:t>
            </a:r>
            <a:r>
              <a:rPr lang="vi-VN" sz="1200" kern="1200" dirty="0" err="1" smtClean="0">
                <a:solidFill>
                  <a:schemeClr val="tx1"/>
                </a:solidFill>
                <a:effectLst/>
                <a:latin typeface="+mn-lt"/>
                <a:ea typeface="+mn-ea"/>
                <a:cs typeface="+mn-cs"/>
              </a:rPr>
              <a:t>kết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dòng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lệnh</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nhấn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nút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build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debug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thủ</a:t>
            </a:r>
            <a:r>
              <a:rPr lang="vi-VN" sz="1200" kern="1200" dirty="0" smtClean="0">
                <a:solidFill>
                  <a:schemeClr val="tx1"/>
                </a:solidFill>
                <a:effectLst/>
                <a:latin typeface="+mn-lt"/>
                <a:ea typeface="+mn-ea"/>
                <a:cs typeface="+mn-cs"/>
              </a:rPr>
              <a:t> công thông qua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Xcode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Playgrounds</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4</a:t>
            </a:fld>
            <a:endParaRPr lang="en-JM"/>
          </a:p>
        </p:txBody>
      </p:sp>
    </p:spTree>
    <p:extLst>
      <p:ext uri="{BB962C8B-B14F-4D97-AF65-F5344CB8AC3E}">
        <p14:creationId xmlns:p14="http://schemas.microsoft.com/office/powerpoint/2010/main" val="3454344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kern="1200" dirty="0" smtClean="0">
                <a:solidFill>
                  <a:schemeClr val="tx1"/>
                </a:solidFill>
                <a:effectLst/>
                <a:latin typeface="+mn-lt"/>
                <a:ea typeface="+mn-ea"/>
                <a:cs typeface="+mn-cs"/>
              </a:rPr>
              <a:t>Nhu </a:t>
            </a:r>
            <a:r>
              <a:rPr lang="vi-VN" sz="1200" b="1" kern="1200" dirty="0" err="1" smtClean="0">
                <a:solidFill>
                  <a:schemeClr val="tx1"/>
                </a:solidFill>
                <a:effectLst/>
                <a:latin typeface="+mn-lt"/>
                <a:ea typeface="+mn-ea"/>
                <a:cs typeface="+mn-cs"/>
              </a:rPr>
              <a:t>cầu</a:t>
            </a:r>
            <a:r>
              <a:rPr lang="vi-VN" sz="1200" b="1" kern="1200" dirty="0" smtClean="0">
                <a:solidFill>
                  <a:schemeClr val="tx1"/>
                </a:solidFill>
                <a:effectLst/>
                <a:latin typeface="+mn-lt"/>
                <a:ea typeface="+mn-ea"/>
                <a:cs typeface="+mn-cs"/>
              </a:rPr>
              <a:t> mua </a:t>
            </a:r>
            <a:r>
              <a:rPr lang="vi-VN" sz="1200" b="1" kern="1200" dirty="0" err="1" smtClean="0">
                <a:solidFill>
                  <a:schemeClr val="tx1"/>
                </a:solidFill>
                <a:effectLst/>
                <a:latin typeface="+mn-lt"/>
                <a:ea typeface="+mn-ea"/>
                <a:cs typeface="+mn-cs"/>
              </a:rPr>
              <a:t>bán</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hàng</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hóa</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online</a:t>
            </a:r>
            <a:r>
              <a:rPr lang="vi-VN" sz="1200" b="1" kern="1200" dirty="0" smtClean="0">
                <a:solidFill>
                  <a:schemeClr val="tx1"/>
                </a:solidFill>
                <a:effectLst/>
                <a:latin typeface="+mn-lt"/>
                <a:ea typeface="+mn-ea"/>
                <a:cs typeface="+mn-cs"/>
              </a:rPr>
              <a:t> trên </a:t>
            </a:r>
            <a:r>
              <a:rPr lang="vi-VN" sz="1200" b="1" kern="1200" dirty="0" err="1" smtClean="0">
                <a:solidFill>
                  <a:schemeClr val="tx1"/>
                </a:solidFill>
                <a:effectLst/>
                <a:latin typeface="+mn-lt"/>
                <a:ea typeface="+mn-ea"/>
                <a:cs typeface="+mn-cs"/>
              </a:rPr>
              <a:t>ứng</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dụng</a:t>
            </a:r>
            <a:r>
              <a:rPr lang="vi-VN" sz="1200" b="1" kern="1200" dirty="0" smtClean="0">
                <a:solidFill>
                  <a:schemeClr val="tx1"/>
                </a:solidFill>
                <a:effectLst/>
                <a:latin typeface="+mn-lt"/>
                <a:ea typeface="+mn-ea"/>
                <a:cs typeface="+mn-cs"/>
              </a:rPr>
              <a:t> di </a:t>
            </a:r>
            <a:r>
              <a:rPr lang="vi-VN" sz="1200" b="1" kern="1200" dirty="0" err="1" smtClean="0">
                <a:solidFill>
                  <a:schemeClr val="tx1"/>
                </a:solidFill>
                <a:effectLst/>
                <a:latin typeface="+mn-lt"/>
                <a:ea typeface="+mn-ea"/>
                <a:cs typeface="+mn-cs"/>
              </a:rPr>
              <a:t>động</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tại</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Việt</a:t>
            </a:r>
            <a:r>
              <a:rPr lang="vi-VN" sz="1200" b="1" kern="1200" dirty="0" smtClean="0">
                <a:solidFill>
                  <a:schemeClr val="tx1"/>
                </a:solidFill>
                <a:effectLst/>
                <a:latin typeface="+mn-lt"/>
                <a:ea typeface="+mn-ea"/>
                <a:cs typeface="+mn-cs"/>
              </a:rPr>
              <a:t> Nam </a:t>
            </a:r>
            <a:r>
              <a:rPr lang="vi-VN" sz="1200" b="1" kern="1200" dirty="0" err="1" smtClean="0">
                <a:solidFill>
                  <a:schemeClr val="tx1"/>
                </a:solidFill>
                <a:effectLst/>
                <a:latin typeface="+mn-lt"/>
                <a:ea typeface="+mn-ea"/>
                <a:cs typeface="+mn-cs"/>
              </a:rPr>
              <a:t>hiện</a:t>
            </a:r>
            <a:r>
              <a:rPr lang="vi-VN" sz="1200" b="1" kern="1200" dirty="0" smtClean="0">
                <a:solidFill>
                  <a:schemeClr val="tx1"/>
                </a:solidFill>
                <a:effectLst/>
                <a:latin typeface="+mn-lt"/>
                <a:ea typeface="+mn-ea"/>
                <a:cs typeface="+mn-cs"/>
              </a:rPr>
              <a:t> nay đang </a:t>
            </a:r>
            <a:r>
              <a:rPr lang="vi-VN" sz="1200" b="1" kern="1200" dirty="0" err="1" smtClean="0">
                <a:solidFill>
                  <a:schemeClr val="tx1"/>
                </a:solidFill>
                <a:effectLst/>
                <a:latin typeface="+mn-lt"/>
                <a:ea typeface="+mn-ea"/>
                <a:cs typeface="+mn-cs"/>
              </a:rPr>
              <a:t>ngày</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một</a:t>
            </a:r>
            <a:r>
              <a:rPr lang="vi-VN" sz="1200" b="1" kern="1200" dirty="0" smtClean="0">
                <a:solidFill>
                  <a:schemeClr val="tx1"/>
                </a:solidFill>
                <a:effectLst/>
                <a:latin typeface="+mn-lt"/>
                <a:ea typeface="+mn-ea"/>
                <a:cs typeface="+mn-cs"/>
              </a:rPr>
              <a:t> cao.</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nay, thương </a:t>
            </a:r>
            <a:r>
              <a:rPr lang="vi-VN" sz="1200" kern="1200" dirty="0" err="1" smtClean="0">
                <a:solidFill>
                  <a:schemeClr val="tx1"/>
                </a:solidFill>
                <a:effectLst/>
                <a:latin typeface="+mn-lt"/>
                <a:ea typeface="+mn-ea"/>
                <a:cs typeface="+mn-cs"/>
              </a:rPr>
              <a:t>mại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tốc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rất</a:t>
            </a:r>
            <a:r>
              <a:rPr lang="vi-VN" sz="1200" kern="1200" dirty="0" smtClean="0">
                <a:solidFill>
                  <a:schemeClr val="tx1"/>
                </a:solidFill>
                <a:effectLst/>
                <a:latin typeface="+mn-lt"/>
                <a:ea typeface="+mn-ea"/>
                <a:cs typeface="+mn-cs"/>
              </a:rPr>
              <a:t> nhanh </a:t>
            </a:r>
            <a:r>
              <a:rPr lang="vi-VN" sz="1200" kern="1200" dirty="0" err="1" smtClean="0">
                <a:solidFill>
                  <a:schemeClr val="tx1"/>
                </a:solidFill>
                <a:effectLst/>
                <a:latin typeface="+mn-lt"/>
                <a:ea typeface="+mn-ea"/>
                <a:cs typeface="+mn-cs"/>
              </a:rPr>
              <a:t>tại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Việt</a:t>
            </a:r>
            <a:r>
              <a:rPr lang="vi-VN" sz="1200" kern="1200" dirty="0" smtClean="0">
                <a:solidFill>
                  <a:schemeClr val="tx1"/>
                </a:solidFill>
                <a:effectLst/>
                <a:latin typeface="+mn-lt"/>
                <a:ea typeface="+mn-ea"/>
                <a:cs typeface="+mn-cs"/>
              </a:rPr>
              <a:t> Nam đem </a:t>
            </a:r>
            <a:r>
              <a:rPr lang="vi-VN" sz="1200" kern="1200" dirty="0" err="1" smtClean="0">
                <a:solidFill>
                  <a:schemeClr val="tx1"/>
                </a:solidFill>
                <a:effectLst/>
                <a:latin typeface="+mn-lt"/>
                <a:ea typeface="+mn-ea"/>
                <a:cs typeface="+mn-cs"/>
              </a:rPr>
              <a:t>lại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nguồn</a:t>
            </a:r>
            <a:r>
              <a:rPr lang="vi-VN" sz="1200" kern="1200" dirty="0" smtClean="0">
                <a:solidFill>
                  <a:schemeClr val="tx1"/>
                </a:solidFill>
                <a:effectLst/>
                <a:latin typeface="+mn-lt"/>
                <a:ea typeface="+mn-ea"/>
                <a:cs typeface="+mn-cs"/>
              </a:rPr>
              <a:t> thu </a:t>
            </a:r>
            <a:r>
              <a:rPr lang="vi-VN" sz="1200" kern="1200" dirty="0" err="1" smtClean="0">
                <a:solidFill>
                  <a:schemeClr val="tx1"/>
                </a:solidFill>
                <a:effectLst/>
                <a:latin typeface="+mn-lt"/>
                <a:ea typeface="+mn-ea"/>
                <a:cs typeface="+mn-cs"/>
              </a:rPr>
              <a:t>khổng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lồ</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thành</a:t>
            </a:r>
            <a:r>
              <a:rPr lang="vi-VN" sz="1200" kern="1200" dirty="0" smtClean="0">
                <a:solidFill>
                  <a:schemeClr val="tx1"/>
                </a:solidFill>
                <a:effectLst/>
                <a:latin typeface="+mn-lt"/>
                <a:ea typeface="+mn-ea"/>
                <a:cs typeface="+mn-cs"/>
              </a:rPr>
              <a:t> nên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thói</a:t>
            </a:r>
            <a:r>
              <a:rPr lang="vi-VN" sz="1200" kern="1200" dirty="0" smtClean="0">
                <a:solidFill>
                  <a:schemeClr val="tx1"/>
                </a:solidFill>
                <a:effectLst/>
                <a:latin typeface="+mn-lt"/>
                <a:ea typeface="+mn-ea"/>
                <a:cs typeface="+mn-cs"/>
              </a:rPr>
              <a:t> quen mua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online</a:t>
            </a:r>
            <a:r>
              <a:rPr lang="vi-VN" sz="1200" kern="1200" dirty="0" smtClean="0">
                <a:solidFill>
                  <a:schemeClr val="tx1"/>
                </a:solidFill>
                <a:effectLst/>
                <a:latin typeface="+mn-lt"/>
                <a:ea typeface="+mn-ea"/>
                <a:cs typeface="+mn-cs"/>
              </a:rPr>
              <a:t> thông qua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điện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còn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gọi</a:t>
            </a:r>
            <a:r>
              <a:rPr lang="vi-VN" sz="1200" kern="1200" dirty="0" smtClean="0">
                <a:solidFill>
                  <a:schemeClr val="tx1"/>
                </a:solidFill>
                <a:effectLst/>
                <a:latin typeface="+mn-lt"/>
                <a:ea typeface="+mn-ea"/>
                <a:cs typeface="+mn-cs"/>
              </a:rPr>
              <a:t> đây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ngành</a:t>
            </a:r>
            <a:r>
              <a:rPr lang="vi-VN" sz="1200" kern="1200" dirty="0" smtClean="0">
                <a:solidFill>
                  <a:schemeClr val="tx1"/>
                </a:solidFill>
                <a:effectLst/>
                <a:latin typeface="+mn-lt"/>
                <a:ea typeface="+mn-ea"/>
                <a:cs typeface="+mn-cs"/>
              </a:rPr>
              <a:t> “thương </a:t>
            </a:r>
            <a:r>
              <a:rPr lang="vi-VN" sz="1200" kern="1200" dirty="0" err="1" smtClean="0">
                <a:solidFill>
                  <a:schemeClr val="tx1"/>
                </a:solidFill>
                <a:effectLst/>
                <a:latin typeface="+mn-lt"/>
                <a:ea typeface="+mn-ea"/>
                <a:cs typeface="+mn-cs"/>
              </a:rPr>
              <a:t>mại</a:t>
            </a:r>
            <a:r>
              <a:rPr lang="vi-VN" sz="1200" kern="1200" dirty="0" smtClean="0">
                <a:solidFill>
                  <a:schemeClr val="tx1"/>
                </a:solidFill>
                <a:effectLst/>
                <a:latin typeface="+mn-lt"/>
                <a:ea typeface="+mn-ea"/>
                <a:cs typeface="+mn-cs"/>
              </a:rPr>
              <a:t> không dây”. Theo ông </a:t>
            </a:r>
            <a:r>
              <a:rPr lang="vi-VN" sz="1200" kern="1200" dirty="0" err="1" smtClean="0">
                <a:solidFill>
                  <a:schemeClr val="tx1"/>
                </a:solidFill>
                <a:effectLst/>
                <a:latin typeface="+mn-lt"/>
                <a:ea typeface="+mn-ea"/>
                <a:cs typeface="+mn-cs"/>
              </a:rPr>
              <a:t>Nguyễn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Đắc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chủ</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tịch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hội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Sendo.vn, cho </a:t>
            </a:r>
            <a:r>
              <a:rPr lang="vi-VN" sz="1200" kern="1200" dirty="0" err="1" smtClean="0">
                <a:solidFill>
                  <a:schemeClr val="tx1"/>
                </a:solidFill>
                <a:effectLst/>
                <a:latin typeface="+mn-lt"/>
                <a:ea typeface="+mn-ea"/>
                <a:cs typeface="+mn-cs"/>
              </a:rPr>
              <a:t>biết</a:t>
            </a:r>
            <a:r>
              <a:rPr lang="vi-VN" sz="1200" kern="1200" dirty="0" smtClean="0">
                <a:solidFill>
                  <a:schemeClr val="tx1"/>
                </a:solidFill>
                <a:effectLst/>
                <a:latin typeface="+mn-lt"/>
                <a:ea typeface="+mn-ea"/>
                <a:cs typeface="+mn-cs"/>
              </a:rPr>
              <a:t>  “Năm 2014, </a:t>
            </a:r>
            <a:r>
              <a:rPr lang="vi-VN" sz="1200" kern="1200" dirty="0" err="1" smtClean="0">
                <a:solidFill>
                  <a:schemeClr val="tx1"/>
                </a:solidFill>
                <a:effectLst/>
                <a:latin typeface="+mn-lt"/>
                <a:ea typeface="+mn-ea"/>
                <a:cs typeface="+mn-cs"/>
              </a:rPr>
              <a:t>chỉ</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5% đơn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nhưng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tháng</a:t>
            </a:r>
            <a:r>
              <a:rPr lang="vi-VN" sz="1200" kern="1200" dirty="0" smtClean="0">
                <a:solidFill>
                  <a:schemeClr val="tx1"/>
                </a:solidFill>
                <a:effectLst/>
                <a:latin typeface="+mn-lt"/>
                <a:ea typeface="+mn-ea"/>
                <a:cs typeface="+mn-cs"/>
              </a:rPr>
              <a:t> 7.2015, </a:t>
            </a:r>
            <a:r>
              <a:rPr lang="vi-VN" sz="1200" kern="1200" dirty="0" err="1" smtClean="0">
                <a:solidFill>
                  <a:schemeClr val="tx1"/>
                </a:solidFill>
                <a:effectLst/>
                <a:latin typeface="+mn-lt"/>
                <a:ea typeface="+mn-ea"/>
                <a:cs typeface="+mn-cs"/>
              </a:rPr>
              <a:t>lượng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tăng lên 30%.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tôi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cơ </a:t>
            </a:r>
            <a:r>
              <a:rPr lang="vi-VN" sz="1200" kern="1200" dirty="0" err="1" smtClean="0">
                <a:solidFill>
                  <a:schemeClr val="tx1"/>
                </a:solidFill>
                <a:effectLst/>
                <a:latin typeface="+mn-lt"/>
                <a:ea typeface="+mn-ea"/>
                <a:cs typeface="+mn-cs"/>
              </a:rPr>
              <a:t>sở</a:t>
            </a:r>
            <a:r>
              <a:rPr lang="vi-VN" sz="1200" kern="1200" dirty="0" smtClean="0">
                <a:solidFill>
                  <a:schemeClr val="tx1"/>
                </a:solidFill>
                <a:effectLst/>
                <a:latin typeface="+mn-lt"/>
                <a:ea typeface="+mn-ea"/>
                <a:cs typeface="+mn-cs"/>
              </a:rPr>
              <a:t> tin </a:t>
            </a:r>
            <a:r>
              <a:rPr lang="vi-VN" sz="1200" kern="1200" dirty="0" err="1" smtClean="0">
                <a:solidFill>
                  <a:schemeClr val="tx1"/>
                </a:solidFill>
                <a:effectLst/>
                <a:latin typeface="+mn-lt"/>
                <a:ea typeface="+mn-ea"/>
                <a:cs typeface="+mn-cs"/>
              </a:rPr>
              <a:t>rằng</a:t>
            </a:r>
            <a:r>
              <a:rPr lang="vi-VN" sz="1200" kern="1200" dirty="0" smtClean="0">
                <a:solidFill>
                  <a:schemeClr val="tx1"/>
                </a:solidFill>
                <a:effectLst/>
                <a:latin typeface="+mn-lt"/>
                <a:ea typeface="+mn-ea"/>
                <a:cs typeface="+mn-cs"/>
              </a:rPr>
              <a:t>, năm 2016, </a:t>
            </a:r>
            <a:r>
              <a:rPr lang="vi-VN" sz="1200" kern="1200" dirty="0" err="1" smtClean="0">
                <a:solidFill>
                  <a:schemeClr val="tx1"/>
                </a:solidFill>
                <a:effectLst/>
                <a:latin typeface="+mn-lt"/>
                <a:ea typeface="+mn-ea"/>
                <a:cs typeface="+mn-cs"/>
              </a:rPr>
              <a:t>lượng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50%”. Ông </a:t>
            </a:r>
            <a:r>
              <a:rPr lang="vi-VN" sz="1200" kern="1200" dirty="0" err="1" smtClean="0">
                <a:solidFill>
                  <a:schemeClr val="tx1"/>
                </a:solidFill>
                <a:effectLst/>
                <a:latin typeface="+mn-lt"/>
                <a:ea typeface="+mn-ea"/>
                <a:cs typeface="+mn-cs"/>
              </a:rPr>
              <a:t>Alexandre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Dardy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tổng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giám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Lazada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Việt</a:t>
            </a:r>
            <a:r>
              <a:rPr lang="vi-VN" sz="1200" kern="1200" dirty="0" smtClean="0">
                <a:solidFill>
                  <a:schemeClr val="tx1"/>
                </a:solidFill>
                <a:effectLst/>
                <a:latin typeface="+mn-lt"/>
                <a:ea typeface="+mn-ea"/>
                <a:cs typeface="+mn-cs"/>
              </a:rPr>
              <a:t> Nam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nhận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xét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tiêu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mua </a:t>
            </a:r>
            <a:r>
              <a:rPr lang="vi-VN" sz="1200" kern="1200" dirty="0" err="1" smtClean="0">
                <a:solidFill>
                  <a:schemeClr val="tx1"/>
                </a:solidFill>
                <a:effectLst/>
                <a:latin typeface="+mn-lt"/>
                <a:ea typeface="+mn-ea"/>
                <a:cs typeface="+mn-cs"/>
              </a:rPr>
              <a:t>sắm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online</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quý</a:t>
            </a:r>
            <a:r>
              <a:rPr lang="vi-VN" sz="1200" kern="1200" dirty="0" smtClean="0">
                <a:solidFill>
                  <a:schemeClr val="tx1"/>
                </a:solidFill>
                <a:effectLst/>
                <a:latin typeface="+mn-lt"/>
                <a:ea typeface="+mn-ea"/>
                <a:cs typeface="+mn-cs"/>
              </a:rPr>
              <a:t> 2/2015, </a:t>
            </a:r>
            <a:r>
              <a:rPr lang="vi-VN" sz="1200" kern="1200" dirty="0" err="1" smtClean="0">
                <a:solidFill>
                  <a:schemeClr val="tx1"/>
                </a:solidFill>
                <a:effectLst/>
                <a:latin typeface="+mn-lt"/>
                <a:ea typeface="+mn-ea"/>
                <a:cs typeface="+mn-cs"/>
              </a:rPr>
              <a:t>tổng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trị</a:t>
            </a:r>
            <a:r>
              <a:rPr lang="vi-VN" sz="1200" kern="1200" dirty="0" smtClean="0">
                <a:solidFill>
                  <a:schemeClr val="tx1"/>
                </a:solidFill>
                <a:effectLst/>
                <a:latin typeface="+mn-lt"/>
                <a:ea typeface="+mn-ea"/>
                <a:cs typeface="+mn-cs"/>
              </a:rPr>
              <a:t> giao </a:t>
            </a:r>
            <a:r>
              <a:rPr lang="vi-VN" sz="1200" kern="1200" dirty="0" err="1" smtClean="0">
                <a:solidFill>
                  <a:schemeClr val="tx1"/>
                </a:solidFill>
                <a:effectLst/>
                <a:latin typeface="+mn-lt"/>
                <a:ea typeface="+mn-ea"/>
                <a:cs typeface="+mn-cs"/>
              </a:rPr>
              <a:t>dịch</a:t>
            </a:r>
            <a:r>
              <a:rPr lang="vi-VN" sz="1200" kern="1200" dirty="0" smtClean="0">
                <a:solidFill>
                  <a:schemeClr val="tx1"/>
                </a:solidFill>
                <a:effectLst/>
                <a:latin typeface="+mn-lt"/>
                <a:ea typeface="+mn-ea"/>
                <a:cs typeface="+mn-cs"/>
              </a:rPr>
              <a:t> năm (GMV)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Lazada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hành</a:t>
            </a:r>
            <a:r>
              <a:rPr lang="vi-VN" sz="1200" kern="1200" dirty="0" smtClean="0">
                <a:solidFill>
                  <a:schemeClr val="tx1"/>
                </a:solidFill>
                <a:effectLst/>
                <a:latin typeface="+mn-lt"/>
                <a:ea typeface="+mn-ea"/>
                <a:cs typeface="+mn-cs"/>
              </a:rPr>
              <a:t> vi mua </a:t>
            </a:r>
            <a:r>
              <a:rPr lang="vi-VN" sz="1200" kern="1200" dirty="0" err="1" smtClean="0">
                <a:solidFill>
                  <a:schemeClr val="tx1"/>
                </a:solidFill>
                <a:effectLst/>
                <a:latin typeface="+mn-lt"/>
                <a:ea typeface="+mn-ea"/>
                <a:cs typeface="+mn-cs"/>
              </a:rPr>
              <a:t>sắm</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cao hơn 40% so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kỳ</a:t>
            </a:r>
            <a:r>
              <a:rPr lang="vi-VN" sz="1200" kern="1200" dirty="0" smtClean="0">
                <a:solidFill>
                  <a:schemeClr val="tx1"/>
                </a:solidFill>
                <a:effectLst/>
                <a:latin typeface="+mn-lt"/>
                <a:ea typeface="+mn-ea"/>
                <a:cs typeface="+mn-cs"/>
              </a:rPr>
              <a:t> năm 2014. Trong </a:t>
            </a:r>
            <a:r>
              <a:rPr lang="vi-VN" sz="1200" kern="1200" dirty="0" err="1" smtClean="0">
                <a:solidFill>
                  <a:schemeClr val="tx1"/>
                </a:solidFill>
                <a:effectLst/>
                <a:latin typeface="+mn-lt"/>
                <a:ea typeface="+mn-ea"/>
                <a:cs typeface="+mn-cs"/>
              </a:rPr>
              <a:t>sáu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tháng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đầu</a:t>
            </a:r>
            <a:r>
              <a:rPr lang="vi-VN" sz="1200" kern="1200" dirty="0" smtClean="0">
                <a:solidFill>
                  <a:schemeClr val="tx1"/>
                </a:solidFill>
                <a:effectLst/>
                <a:latin typeface="+mn-lt"/>
                <a:ea typeface="+mn-ea"/>
                <a:cs typeface="+mn-cs"/>
              </a:rPr>
              <a:t> năm 2015, theo </a:t>
            </a:r>
            <a:r>
              <a:rPr lang="vi-VN" sz="1200" kern="1200" dirty="0" err="1" smtClean="0">
                <a:solidFill>
                  <a:schemeClr val="tx1"/>
                </a:solidFill>
                <a:effectLst/>
                <a:latin typeface="+mn-lt"/>
                <a:ea typeface="+mn-ea"/>
                <a:cs typeface="+mn-cs"/>
              </a:rPr>
              <a:t>Alexandre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Dardy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gia tăng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mua </a:t>
            </a:r>
            <a:r>
              <a:rPr lang="vi-VN" sz="1200" kern="1200" dirty="0" err="1" smtClean="0">
                <a:solidFill>
                  <a:schemeClr val="tx1"/>
                </a:solidFill>
                <a:effectLst/>
                <a:latin typeface="+mn-lt"/>
                <a:ea typeface="+mn-ea"/>
                <a:cs typeface="+mn-cs"/>
              </a:rPr>
              <a:t>sắm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Lazada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thêm hơn 1.200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mới</a:t>
            </a:r>
            <a:r>
              <a:rPr lang="vi-VN" sz="1200" kern="1200" dirty="0" smtClean="0">
                <a:solidFill>
                  <a:schemeClr val="tx1"/>
                </a:solidFill>
                <a:effectLst/>
                <a:latin typeface="+mn-lt"/>
                <a:ea typeface="+mn-ea"/>
                <a:cs typeface="+mn-cs"/>
              </a:rPr>
              <a:t>. Do </a:t>
            </a:r>
            <a:r>
              <a:rPr lang="vi-VN" sz="1200" kern="1200" dirty="0" err="1" smtClean="0">
                <a:solidFill>
                  <a:schemeClr val="tx1"/>
                </a:solidFill>
                <a:effectLst/>
                <a:latin typeface="+mn-lt"/>
                <a:ea typeface="+mn-ea"/>
                <a:cs typeface="+mn-cs"/>
              </a:rPr>
              <a:t>vậy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nhu </a:t>
            </a:r>
            <a:r>
              <a:rPr lang="vi-VN" sz="1200" kern="1200" dirty="0" err="1" smtClean="0">
                <a:solidFill>
                  <a:schemeClr val="tx1"/>
                </a:solidFill>
                <a:effectLst/>
                <a:latin typeface="+mn-lt"/>
                <a:ea typeface="+mn-ea"/>
                <a:cs typeface="+mn-cs"/>
              </a:rPr>
              <a:t>cầu</a:t>
            </a:r>
            <a:r>
              <a:rPr lang="vi-VN" sz="1200" kern="1200" dirty="0" smtClean="0">
                <a:solidFill>
                  <a:schemeClr val="tx1"/>
                </a:solidFill>
                <a:effectLst/>
                <a:latin typeface="+mn-lt"/>
                <a:ea typeface="+mn-ea"/>
                <a:cs typeface="+mn-cs"/>
              </a:rPr>
              <a:t> to </a:t>
            </a:r>
            <a:r>
              <a:rPr lang="vi-VN" sz="1200" kern="1200" dirty="0" err="1" smtClean="0">
                <a:solidFill>
                  <a:schemeClr val="tx1"/>
                </a:solidFill>
                <a:effectLst/>
                <a:latin typeface="+mn-lt"/>
                <a:ea typeface="+mn-ea"/>
                <a:cs typeface="+mn-cs"/>
              </a:rPr>
              <a:t>lớn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xây </a:t>
            </a:r>
            <a:r>
              <a:rPr lang="vi-VN" sz="1200" kern="1200" dirty="0" err="1" smtClean="0">
                <a:solidFill>
                  <a:schemeClr val="tx1"/>
                </a:solidFill>
                <a:effectLst/>
                <a:latin typeface="+mn-lt"/>
                <a:ea typeface="+mn-ea"/>
                <a:cs typeface="+mn-cs"/>
              </a:rPr>
              <a:t>dựng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mua </a:t>
            </a:r>
            <a:r>
              <a:rPr lang="vi-VN" sz="1200" kern="1200" dirty="0" err="1" smtClean="0">
                <a:solidFill>
                  <a:schemeClr val="tx1"/>
                </a:solidFill>
                <a:effectLst/>
                <a:latin typeface="+mn-lt"/>
                <a:ea typeface="+mn-ea"/>
                <a:cs typeface="+mn-cs"/>
              </a:rPr>
              <a:t>bán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hóa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online</a:t>
            </a:r>
            <a:r>
              <a:rPr lang="vi-VN" sz="1200" kern="1200" dirty="0" smtClean="0">
                <a:solidFill>
                  <a:schemeClr val="tx1"/>
                </a:solidFill>
                <a:effectLst/>
                <a:latin typeface="+mn-lt"/>
                <a:ea typeface="+mn-ea"/>
                <a:cs typeface="+mn-cs"/>
              </a:rPr>
              <a:t> trên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thành</a:t>
            </a:r>
            <a:r>
              <a:rPr lang="vi-VN" sz="1200" kern="1200" dirty="0" smtClean="0">
                <a:solidFill>
                  <a:schemeClr val="tx1"/>
                </a:solidFill>
                <a:effectLst/>
                <a:latin typeface="+mn-lt"/>
                <a:ea typeface="+mn-ea"/>
                <a:cs typeface="+mn-cs"/>
              </a:rPr>
              <a:t> yêu </a:t>
            </a:r>
            <a:r>
              <a:rPr lang="vi-VN" sz="1200" kern="1200" dirty="0" err="1" smtClean="0">
                <a:solidFill>
                  <a:schemeClr val="tx1"/>
                </a:solidFill>
                <a:effectLst/>
                <a:latin typeface="+mn-lt"/>
                <a:ea typeface="+mn-ea"/>
                <a:cs typeface="+mn-cs"/>
              </a:rPr>
              <a:t>cầu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bức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nay.</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5</a:t>
            </a:fld>
            <a:endParaRPr lang="en-JM"/>
          </a:p>
        </p:txBody>
      </p:sp>
    </p:spTree>
    <p:extLst>
      <p:ext uri="{BB962C8B-B14F-4D97-AF65-F5344CB8AC3E}">
        <p14:creationId xmlns:p14="http://schemas.microsoft.com/office/powerpoint/2010/main" val="8734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auto" latinLnBrk="0" hangingPunct="1">
              <a:lnSpc>
                <a:spcPct val="100000"/>
              </a:lnSpc>
              <a:spcBef>
                <a:spcPts val="200"/>
              </a:spcBef>
              <a:spcAft>
                <a:spcPts val="0"/>
              </a:spcAft>
              <a:buClrTx/>
              <a:buSzTx/>
              <a:buFont typeface="Arial" charset="0"/>
              <a:buChar char="•"/>
              <a:tabLst/>
              <a:defRPr/>
            </a:pPr>
            <a:r>
              <a:rPr lang="vi-VN" sz="1400" dirty="0" smtClean="0">
                <a:solidFill>
                  <a:srgbClr val="595959"/>
                </a:solidFill>
                <a:latin typeface="Open Sans Light" charset="0"/>
                <a:ea typeface="Open Sans Light" charset="0"/>
                <a:cs typeface="Open Sans Light" charset="0"/>
              </a:rPr>
              <a:t>Đóng góp trong doanh thu khủng của hệ điều hành iOS chính là các dịch vụ và phần mềm. Nhu cầu sử dụng phần mềm trên di động ngày một tăng trên tất cả các phương diện từ sự yêu </a:t>
            </a:r>
            <a:r>
              <a:rPr lang="vi-VN" sz="1400" dirty="0" err="1" smtClean="0">
                <a:solidFill>
                  <a:srgbClr val="595959"/>
                </a:solidFill>
                <a:latin typeface="Open Sans Light" charset="0"/>
                <a:ea typeface="Open Sans Light" charset="0"/>
                <a:cs typeface="Open Sans Light" charset="0"/>
              </a:rPr>
              <a:t>cầKhông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chỉ</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có</a:t>
            </a:r>
            <a:r>
              <a:rPr lang="vi-VN" sz="1400" dirty="0" smtClean="0">
                <a:solidFill>
                  <a:srgbClr val="595959"/>
                </a:solidFill>
                <a:latin typeface="Open Sans Light" charset="0"/>
                <a:ea typeface="Open Sans Light" charset="0"/>
                <a:cs typeface="Open Sans Light" charset="0"/>
              </a:rPr>
              <a:t> yêu </a:t>
            </a:r>
            <a:r>
              <a:rPr lang="vi-VN" sz="1400" dirty="0" err="1" smtClean="0">
                <a:solidFill>
                  <a:srgbClr val="595959"/>
                </a:solidFill>
                <a:latin typeface="Open Sans Light" charset="0"/>
                <a:ea typeface="Open Sans Light" charset="0"/>
                <a:cs typeface="Open Sans Light" charset="0"/>
              </a:rPr>
              <a:t>cầu</a:t>
            </a:r>
            <a:r>
              <a:rPr lang="vi-VN" sz="1400" dirty="0" smtClean="0">
                <a:solidFill>
                  <a:srgbClr val="595959"/>
                </a:solidFill>
                <a:latin typeface="Open Sans Light" charset="0"/>
                <a:ea typeface="Open Sans Light" charset="0"/>
                <a:cs typeface="Open Sans Light" charset="0"/>
              </a:rPr>
              <a:t> cao hơn </a:t>
            </a:r>
            <a:r>
              <a:rPr lang="vi-VN" sz="1400" dirty="0" err="1" smtClean="0">
                <a:solidFill>
                  <a:srgbClr val="595959"/>
                </a:solidFill>
                <a:latin typeface="Open Sans Light" charset="0"/>
                <a:ea typeface="Open Sans Light" charset="0"/>
                <a:cs typeface="Open Sans Light" charset="0"/>
              </a:rPr>
              <a:t>đối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với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các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ứng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dụng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truyền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thống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người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dùng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còn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tìm</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đến</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những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ứng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dụng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mới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đáp</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ứng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những</a:t>
            </a:r>
            <a:r>
              <a:rPr lang="vi-VN" sz="1400" dirty="0" smtClean="0">
                <a:solidFill>
                  <a:srgbClr val="595959"/>
                </a:solidFill>
                <a:latin typeface="Open Sans Light" charset="0"/>
                <a:ea typeface="Open Sans Light" charset="0"/>
                <a:cs typeface="Open Sans Light" charset="0"/>
              </a:rPr>
              <a:t> nhu </a:t>
            </a:r>
            <a:r>
              <a:rPr lang="vi-VN" sz="1400" dirty="0" err="1" smtClean="0">
                <a:solidFill>
                  <a:srgbClr val="595959"/>
                </a:solidFill>
                <a:latin typeface="Open Sans Light" charset="0"/>
                <a:ea typeface="Open Sans Light" charset="0"/>
                <a:cs typeface="Open Sans Light" charset="0"/>
              </a:rPr>
              <a:t>cầu</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thường</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ngày</a:t>
            </a:r>
            <a:r>
              <a:rPr lang="vi-VN" sz="1400" dirty="0" smtClean="0">
                <a:solidFill>
                  <a:srgbClr val="595959"/>
                </a:solidFill>
                <a:latin typeface="Open Sans Light" charset="0"/>
                <a:ea typeface="Open Sans Light" charset="0"/>
                <a:cs typeface="Open Sans Light" charset="0"/>
              </a:rPr>
              <a:t> như </a:t>
            </a:r>
            <a:r>
              <a:rPr lang="vi-VN" sz="1400" dirty="0" err="1" smtClean="0">
                <a:solidFill>
                  <a:srgbClr val="595959"/>
                </a:solidFill>
                <a:latin typeface="Open Sans Light" charset="0"/>
                <a:ea typeface="Open Sans Light" charset="0"/>
                <a:cs typeface="Open Sans Light" charset="0"/>
              </a:rPr>
              <a:t>phục</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vụ</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giải</a:t>
            </a:r>
            <a:r>
              <a:rPr lang="vi-VN" sz="1400" dirty="0" smtClean="0">
                <a:solidFill>
                  <a:srgbClr val="595959"/>
                </a:solidFill>
                <a:latin typeface="Open Sans Light" charset="0"/>
                <a:ea typeface="Open Sans Light" charset="0"/>
                <a:cs typeface="Open Sans Light" charset="0"/>
              </a:rPr>
              <a:t> </a:t>
            </a:r>
            <a:r>
              <a:rPr lang="vi-VN" sz="1400" dirty="0" err="1" smtClean="0">
                <a:solidFill>
                  <a:srgbClr val="595959"/>
                </a:solidFill>
                <a:latin typeface="Open Sans Light" charset="0"/>
                <a:ea typeface="Open Sans Light" charset="0"/>
                <a:cs typeface="Open Sans Light" charset="0"/>
              </a:rPr>
              <a:t>trí</a:t>
            </a:r>
            <a:r>
              <a:rPr lang="vi-VN" sz="1400" dirty="0" smtClean="0">
                <a:solidFill>
                  <a:srgbClr val="595959"/>
                </a:solidFill>
                <a:latin typeface="Open Sans Light" charset="0"/>
                <a:ea typeface="Open Sans Light" charset="0"/>
                <a:cs typeface="Open Sans Light" charset="0"/>
              </a:rPr>
              <a:t>, công </a:t>
            </a:r>
            <a:r>
              <a:rPr lang="vi-VN" sz="1400" dirty="0" err="1" smtClean="0">
                <a:solidFill>
                  <a:srgbClr val="595959"/>
                </a:solidFill>
                <a:latin typeface="Open Sans Light" charset="0"/>
                <a:ea typeface="Open Sans Light" charset="0"/>
                <a:cs typeface="Open Sans Light" charset="0"/>
              </a:rPr>
              <a:t>việc</a:t>
            </a:r>
            <a:r>
              <a:rPr lang="vi-VN" sz="1400" dirty="0" smtClean="0">
                <a:solidFill>
                  <a:srgbClr val="595959"/>
                </a:solidFill>
                <a:latin typeface="Open Sans Light" charset="0"/>
                <a:ea typeface="Open Sans Light" charset="0"/>
                <a:cs typeface="Open Sans Light" charset="0"/>
              </a:rPr>
              <a:t>, hay </a:t>
            </a:r>
            <a:r>
              <a:rPr lang="vi-VN" sz="1400" b="1" dirty="0" smtClean="0">
                <a:solidFill>
                  <a:srgbClr val="595959"/>
                </a:solidFill>
                <a:latin typeface="Open Sans Light" charset="0"/>
                <a:ea typeface="Open Sans Light" charset="0"/>
                <a:cs typeface="Open Sans Light" charset="0"/>
              </a:rPr>
              <a:t>mua </a:t>
            </a:r>
            <a:r>
              <a:rPr lang="vi-VN" sz="1400" b="1" dirty="0" err="1" smtClean="0">
                <a:solidFill>
                  <a:srgbClr val="595959"/>
                </a:solidFill>
                <a:latin typeface="Open Sans Light" charset="0"/>
                <a:ea typeface="Open Sans Light" charset="0"/>
                <a:cs typeface="Open Sans Light" charset="0"/>
              </a:rPr>
              <a:t>bán</a:t>
            </a:r>
            <a:r>
              <a:rPr lang="vi-VN" sz="1400" b="1" dirty="0" smtClean="0">
                <a:solidFill>
                  <a:srgbClr val="595959"/>
                </a:solidFill>
                <a:latin typeface="Open Sans Light" charset="0"/>
                <a:ea typeface="Open Sans Light" charset="0"/>
                <a:cs typeface="Open Sans Light" charset="0"/>
              </a:rPr>
              <a:t> </a:t>
            </a:r>
            <a:r>
              <a:rPr lang="vi-VN" sz="1400" b="1" dirty="0" err="1" smtClean="0">
                <a:solidFill>
                  <a:srgbClr val="595959"/>
                </a:solidFill>
                <a:latin typeface="Open Sans Light" charset="0"/>
                <a:ea typeface="Open Sans Light" charset="0"/>
                <a:cs typeface="Open Sans Light" charset="0"/>
              </a:rPr>
              <a:t>hàng</a:t>
            </a:r>
            <a:r>
              <a:rPr lang="vi-VN" sz="1400" b="1" dirty="0" smtClean="0">
                <a:solidFill>
                  <a:srgbClr val="595959"/>
                </a:solidFill>
                <a:latin typeface="Open Sans Light" charset="0"/>
                <a:ea typeface="Open Sans Light" charset="0"/>
                <a:cs typeface="Open Sans Light" charset="0"/>
              </a:rPr>
              <a:t> </a:t>
            </a:r>
            <a:r>
              <a:rPr lang="vi-VN" sz="1400" b="1" dirty="0" err="1" smtClean="0">
                <a:solidFill>
                  <a:srgbClr val="595959"/>
                </a:solidFill>
                <a:latin typeface="Open Sans Light" charset="0"/>
                <a:ea typeface="Open Sans Light" charset="0"/>
                <a:cs typeface="Open Sans Light" charset="0"/>
              </a:rPr>
              <a:t>hóa</a:t>
            </a:r>
            <a:r>
              <a:rPr lang="vi-VN" sz="1400" b="1" dirty="0" smtClean="0">
                <a:solidFill>
                  <a:srgbClr val="595959"/>
                </a:solidFill>
                <a:latin typeface="Open Sans Light" charset="0"/>
                <a:ea typeface="Open Sans Light" charset="0"/>
                <a:cs typeface="Open Sans Light" charset="0"/>
              </a:rPr>
              <a:t> </a:t>
            </a:r>
            <a:r>
              <a:rPr lang="vi-VN" sz="1400" b="1" dirty="0" err="1" smtClean="0">
                <a:solidFill>
                  <a:srgbClr val="595959"/>
                </a:solidFill>
                <a:latin typeface="Open Sans Light" charset="0"/>
                <a:ea typeface="Open Sans Light" charset="0"/>
                <a:cs typeface="Open Sans Light" charset="0"/>
              </a:rPr>
              <a:t>online</a:t>
            </a:r>
            <a:r>
              <a:rPr lang="vi-VN" sz="1400" dirty="0" smtClean="0">
                <a:solidFill>
                  <a:srgbClr val="595959"/>
                </a:solidFill>
                <a:latin typeface="Open Sans Light" charset="0"/>
                <a:ea typeface="Open Sans Light" charset="0"/>
                <a:cs typeface="Open Sans Light" charset="0"/>
              </a:rPr>
              <a:t>.</a:t>
            </a:r>
            <a:endParaRPr lang="en-US" sz="1400" dirty="0" smtClean="0">
              <a:solidFill>
                <a:srgbClr val="595959"/>
              </a:solidFill>
              <a:latin typeface="Open Sans Light" charset="0"/>
              <a:ea typeface="Open Sans Light" charset="0"/>
              <a:cs typeface="Open Sans Light" charset="0"/>
            </a:endParaRPr>
          </a:p>
          <a:p>
            <a:pPr marL="342900" marR="0" lvl="0" indent="-342900" algn="just">
              <a:spcBef>
                <a:spcPts val="200"/>
              </a:spcBef>
              <a:spcAft>
                <a:spcPts val="0"/>
              </a:spcAft>
              <a:buFont typeface="Arial" charset="0"/>
              <a:buChar char="•"/>
            </a:pPr>
            <a:r>
              <a:rPr lang="vi-VN" sz="1400" dirty="0" smtClean="0">
                <a:solidFill>
                  <a:srgbClr val="595959"/>
                </a:solidFill>
                <a:latin typeface="Open Sans Light" charset="0"/>
                <a:ea typeface="Open Sans Light" charset="0"/>
                <a:cs typeface="Open Sans Light" charset="0"/>
              </a:rPr>
              <a:t>u về sự đa dạng trong thể loại đến chất lượng sản phẩm. Theo kết quả tìm hiểu của nhóm, các ứng dụng trong mảng này trên thị trường Việt Nam (xét trên hệ điều hành iOS) đã có rất nhiều và khá hoàn thiện, tuy nhiên: </a:t>
            </a:r>
          </a:p>
          <a:p>
            <a:pPr marL="800100" lvl="1"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Phần lớn trong số chúng chỉ tập trung vào việc đăng bán các sản phẩm của các cửa hàng lớn và có tiềm lực mạnh, chưa hỗ trợ nhiều với các cửa hàng nhỏ. Điều này có thể nhận thấy rõ</a:t>
            </a:r>
            <a:r>
              <a:rPr lang="en-US" sz="1400" dirty="0" smtClean="0">
                <a:solidFill>
                  <a:srgbClr val="595959"/>
                </a:solidFill>
                <a:latin typeface="Open Sans Light" charset="0"/>
                <a:ea typeface="Open Sans Light" charset="0"/>
                <a:cs typeface="Open Sans Light" charset="0"/>
              </a:rPr>
              <a:t>:</a:t>
            </a:r>
          </a:p>
          <a:p>
            <a:pPr marL="1257300" lvl="2"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Tập trung vào người mua hàng là chính, và ít hỗ trợ những cửa hàng nhỏ. Ví dụ: Lazada, Sendo.vn…</a:t>
            </a:r>
          </a:p>
          <a:p>
            <a:pPr marL="1257300" lvl="2"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Một vài ứng dụng tập trung vào mảng chợ online thật sự thì lại chưa hỗ trợ tốt về chính sách an toàn khi mua sắm hay bán hàng. Ví dụ: Chợ Tốt, 123Mua…</a:t>
            </a:r>
          </a:p>
          <a:p>
            <a:pPr marL="800100" lvl="1"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Để tạo ra được một ứng dụng tương tự cần một đội ngũ lớn nhân lực chất lượng cao. Điều này không phải công ti nào cũng đáp ứng được. </a:t>
            </a: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6</a:t>
            </a:fld>
            <a:endParaRPr lang="en-JM"/>
          </a:p>
        </p:txBody>
      </p:sp>
    </p:spTree>
    <p:extLst>
      <p:ext uri="{BB962C8B-B14F-4D97-AF65-F5344CB8AC3E}">
        <p14:creationId xmlns:p14="http://schemas.microsoft.com/office/powerpoint/2010/main" val="6245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200"/>
              </a:spcBef>
              <a:spcAft>
                <a:spcPts val="0"/>
              </a:spcAft>
              <a:buFont typeface="Arial" charset="0"/>
              <a:buChar char="•"/>
            </a:pPr>
            <a:r>
              <a:rPr lang="vi-VN" sz="1400" dirty="0" smtClean="0">
                <a:solidFill>
                  <a:srgbClr val="595959"/>
                </a:solidFill>
                <a:latin typeface="Open Sans Light" charset="0"/>
                <a:ea typeface="Open Sans Light" charset="0"/>
                <a:cs typeface="Open Sans Light" charset="0"/>
              </a:rPr>
              <a:t>Dựa trên hiện trạng về các ứng dụng thương mại điện tử hiện nay, nhóm đã suy nghĩ và đưa ra  những giải pháp cho những hiện trạng đó</a:t>
            </a:r>
            <a:r>
              <a:rPr lang="en-US" sz="1400" dirty="0" smtClean="0">
                <a:solidFill>
                  <a:srgbClr val="595959"/>
                </a:solidFill>
                <a:latin typeface="Open Sans Light" charset="0"/>
                <a:ea typeface="Open Sans Light" charset="0"/>
                <a:cs typeface="Open Sans Light" charset="0"/>
              </a:rPr>
              <a:t>:</a:t>
            </a:r>
          </a:p>
          <a:p>
            <a:pPr marL="800100" lvl="1" indent="-342900" algn="just">
              <a:spcBef>
                <a:spcPts val="200"/>
              </a:spcBef>
              <a:buFont typeface="Arial" charset="0"/>
              <a:buChar char="•"/>
            </a:pPr>
            <a:r>
              <a:rPr lang="en-US" sz="1400" dirty="0" err="1" smtClean="0">
                <a:solidFill>
                  <a:srgbClr val="595959"/>
                </a:solidFill>
                <a:latin typeface="Open Sans Light" charset="0"/>
                <a:ea typeface="Open Sans Light" charset="0"/>
                <a:cs typeface="Open Sans Light" charset="0"/>
              </a:rPr>
              <a:t>Để</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tiết</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kiệm</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nguồn</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nhân</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lực</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nhóm</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đã</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lựa</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chọn</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nghiên</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cứu</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về</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ngôn</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ngữ</a:t>
            </a:r>
            <a:r>
              <a:rPr lang="en-US" sz="1400" dirty="0" smtClean="0">
                <a:solidFill>
                  <a:srgbClr val="595959"/>
                </a:solidFill>
                <a:latin typeface="Open Sans Light" charset="0"/>
                <a:ea typeface="Open Sans Light" charset="0"/>
                <a:cs typeface="Open Sans Light" charset="0"/>
              </a:rPr>
              <a:t> Swift.</a:t>
            </a:r>
          </a:p>
          <a:p>
            <a:pPr marL="800100" lvl="1" indent="-342900" algn="just">
              <a:spcBef>
                <a:spcPts val="200"/>
              </a:spcBef>
              <a:buFont typeface="Arial" charset="0"/>
              <a:buChar char="•"/>
            </a:pPr>
            <a:r>
              <a:rPr lang="en-US" sz="1400" dirty="0" smtClean="0">
                <a:solidFill>
                  <a:srgbClr val="595959"/>
                </a:solidFill>
                <a:latin typeface="Open Sans Light" charset="0"/>
                <a:ea typeface="Open Sans Light" charset="0"/>
                <a:cs typeface="Open Sans Light" charset="0"/>
              </a:rPr>
              <a:t>T</a:t>
            </a:r>
            <a:r>
              <a:rPr lang="vi-VN" sz="1400" dirty="0" smtClean="0">
                <a:solidFill>
                  <a:srgbClr val="595959"/>
                </a:solidFill>
                <a:latin typeface="Open Sans Light" charset="0"/>
                <a:ea typeface="Open Sans Light" charset="0"/>
                <a:cs typeface="Open Sans Light" charset="0"/>
              </a:rPr>
              <a:t>ập trung vào các doanh nghiệp, cửa hàng nhỏ trong mua bán trực tuyế</a:t>
            </a:r>
            <a:r>
              <a:rPr lang="en-US" sz="1400" dirty="0" smtClean="0">
                <a:solidFill>
                  <a:srgbClr val="595959"/>
                </a:solidFill>
                <a:latin typeface="Open Sans Light" charset="0"/>
                <a:ea typeface="Open Sans Light" charset="0"/>
                <a:cs typeface="Open Sans Light" charset="0"/>
              </a:rPr>
              <a:t>n</a:t>
            </a:r>
            <a:r>
              <a:rPr lang="vi-VN" sz="1400" dirty="0" smtClean="0">
                <a:solidFill>
                  <a:srgbClr val="595959"/>
                </a:solidFill>
                <a:latin typeface="Open Sans Light" charset="0"/>
                <a:ea typeface="Open Sans Light" charset="0"/>
                <a:cs typeface="Open Sans Light" charset="0"/>
              </a:rPr>
              <a:t>.</a:t>
            </a:r>
            <a:endParaRPr lang="en-US" sz="1400" dirty="0" smtClean="0">
              <a:solidFill>
                <a:srgbClr val="595959"/>
              </a:solidFill>
              <a:latin typeface="Open Sans Light" charset="0"/>
              <a:ea typeface="Open Sans Light" charset="0"/>
              <a:cs typeface="Open Sans Light" charset="0"/>
            </a:endParaRPr>
          </a:p>
          <a:p>
            <a:pPr marL="800100" lvl="1" indent="-342900" algn="just">
              <a:spcBef>
                <a:spcPts val="200"/>
              </a:spcBef>
              <a:buFont typeface="Arial" charset="0"/>
              <a:buChar char="•"/>
            </a:pPr>
            <a:r>
              <a:rPr lang="vi-VN" sz="1400" dirty="0" smtClean="0">
                <a:solidFill>
                  <a:srgbClr val="595959"/>
                </a:solidFill>
                <a:latin typeface="Open Sans Light" charset="0"/>
                <a:ea typeface="Open Sans Light" charset="0"/>
                <a:cs typeface="Open Sans Light" charset="0"/>
              </a:rPr>
              <a:t>Đi kèm với đó là cam kết về sự an toàn trong khi mua bán hàng hóa trực tuyến.</a:t>
            </a:r>
            <a:endParaRPr lang="en-US" sz="1400" dirty="0" smtClean="0">
              <a:solidFill>
                <a:srgbClr val="595959"/>
              </a:solidFill>
              <a:latin typeface="Open Sans Light" charset="0"/>
              <a:ea typeface="Open Sans Light" charset="0"/>
              <a:cs typeface="Open Sans Light" charset="0"/>
            </a:endParaRPr>
          </a:p>
          <a:p>
            <a:pPr marL="342900" marR="0" lvl="0" indent="-342900" algn="just">
              <a:spcBef>
                <a:spcPts val="200"/>
              </a:spcBef>
              <a:spcAft>
                <a:spcPts val="0"/>
              </a:spcAft>
              <a:buFont typeface="Arial" charset="0"/>
              <a:buChar char="•"/>
            </a:pPr>
            <a:r>
              <a:rPr lang="vi-VN" sz="1400" dirty="0" smtClean="0">
                <a:solidFill>
                  <a:srgbClr val="595959"/>
                </a:solidFill>
                <a:latin typeface="Open Sans Light" charset="0"/>
                <a:ea typeface="Open Sans Light" charset="0"/>
                <a:cs typeface="Open Sans Light" charset="0"/>
              </a:rPr>
              <a:t>Do vậy, nhóm đã tiến hành lựa chọn đề tài khóa luận “Nghiên cứu Swift và xây dựng ứng dụng mua bán hàng online”. Mong muốn của nhóm tạo ra một ứng dụng đáp ứng đầy đủ những tiêu chí của một ứng dụng mua bán hàng hóa online và giải quyết được </a:t>
            </a:r>
            <a:r>
              <a:rPr lang="en-US" sz="1400" dirty="0" err="1" smtClean="0">
                <a:solidFill>
                  <a:srgbClr val="595959"/>
                </a:solidFill>
                <a:latin typeface="Open Sans Light" charset="0"/>
                <a:ea typeface="Open Sans Light" charset="0"/>
                <a:cs typeface="Open Sans Light" charset="0"/>
              </a:rPr>
              <a:t>ba</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yếu</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tố</a:t>
            </a:r>
            <a:r>
              <a:rPr lang="en-US" sz="1400" dirty="0" smtClean="0">
                <a:solidFill>
                  <a:srgbClr val="595959"/>
                </a:solidFill>
                <a:latin typeface="Open Sans Light" charset="0"/>
                <a:ea typeface="Open Sans Light" charset="0"/>
                <a:cs typeface="Open Sans Light" charset="0"/>
              </a:rPr>
              <a:t> </a:t>
            </a:r>
            <a:r>
              <a:rPr lang="en-US" sz="1400" dirty="0" err="1" smtClean="0">
                <a:solidFill>
                  <a:srgbClr val="595959"/>
                </a:solidFill>
                <a:latin typeface="Open Sans Light" charset="0"/>
                <a:ea typeface="Open Sans Light" charset="0"/>
                <a:cs typeface="Open Sans Light" charset="0"/>
              </a:rPr>
              <a:t>trên</a:t>
            </a:r>
            <a:r>
              <a:rPr lang="vi-VN" sz="1400" dirty="0" smtClean="0">
                <a:solidFill>
                  <a:srgbClr val="595959"/>
                </a:solidFill>
                <a:latin typeface="Open Sans Light" charset="0"/>
                <a:ea typeface="Open Sans Light" charset="0"/>
                <a:cs typeface="Open Sans Light" charset="0"/>
              </a:rPr>
              <a:t>.</a:t>
            </a:r>
            <a:endParaRPr lang="en-US" sz="1400" dirty="0" smtClean="0">
              <a:solidFill>
                <a:srgbClr val="595959"/>
              </a:solidFill>
              <a:latin typeface="Open Sans Light" charset="0"/>
              <a:ea typeface="Open Sans Light" charset="0"/>
              <a:cs typeface="Open Sans Light" charset="0"/>
            </a:endParaRPr>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7</a:t>
            </a:fld>
            <a:endParaRPr lang="en-JM"/>
          </a:p>
        </p:txBody>
      </p:sp>
    </p:spTree>
    <p:extLst>
      <p:ext uri="{BB962C8B-B14F-4D97-AF65-F5344CB8AC3E}">
        <p14:creationId xmlns:p14="http://schemas.microsoft.com/office/powerpoint/2010/main" val="33078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err="1" smtClean="0">
                <a:solidFill>
                  <a:schemeClr val="tx2">
                    <a:lumMod val="50000"/>
                  </a:schemeClr>
                </a:solidFill>
                <a:ea typeface="Tahoma" pitchFamily="34" charset="0"/>
                <a:cs typeface="Calibri"/>
              </a:rPr>
              <a:t>Giới</a:t>
            </a:r>
            <a:r>
              <a:rPr lang="en-US" sz="1200" baseline="0" dirty="0" smtClean="0">
                <a:solidFill>
                  <a:schemeClr val="tx2">
                    <a:lumMod val="50000"/>
                  </a:schemeClr>
                </a:solidFill>
                <a:ea typeface="Tahoma" pitchFamily="34" charset="0"/>
                <a:cs typeface="Calibri"/>
              </a:rPr>
              <a:t> </a:t>
            </a:r>
            <a:r>
              <a:rPr lang="en-US" sz="1200" baseline="0" dirty="0" err="1" smtClean="0">
                <a:solidFill>
                  <a:schemeClr val="tx2">
                    <a:lumMod val="50000"/>
                  </a:schemeClr>
                </a:solidFill>
                <a:ea typeface="Tahoma" pitchFamily="34" charset="0"/>
                <a:cs typeface="Calibri"/>
              </a:rPr>
              <a:t>thiệu</a:t>
            </a:r>
            <a:r>
              <a:rPr lang="en-US" sz="1200" baseline="0" dirty="0" smtClean="0">
                <a:solidFill>
                  <a:schemeClr val="tx2">
                    <a:lumMod val="50000"/>
                  </a:schemeClr>
                </a:solidFill>
                <a:ea typeface="Tahoma" pitchFamily="34" charset="0"/>
                <a:cs typeface="Calibri"/>
              </a:rPr>
              <a:t>:</a:t>
            </a:r>
          </a:p>
          <a:p>
            <a:pPr marL="171450" indent="-171450">
              <a:buFontTx/>
              <a:buChar char="-"/>
            </a:pPr>
            <a:r>
              <a:rPr lang="vi-VN" sz="1200" dirty="0" err="1" smtClean="0">
                <a:solidFill>
                  <a:schemeClr val="tx2">
                    <a:lumMod val="50000"/>
                  </a:schemeClr>
                </a:solidFill>
                <a:ea typeface="Tahoma" pitchFamily="34" charset="0"/>
                <a:cs typeface="Calibri"/>
              </a:rPr>
              <a:t>Swift</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là</a:t>
            </a:r>
            <a:r>
              <a:rPr lang="vi-VN" sz="1200" dirty="0" smtClean="0">
                <a:solidFill>
                  <a:schemeClr val="tx2">
                    <a:lumMod val="50000"/>
                  </a:schemeClr>
                </a:solidFill>
                <a:ea typeface="Tahoma" pitchFamily="34" charset="0"/>
                <a:cs typeface="Calibri"/>
              </a:rPr>
              <a:t> ngôn </a:t>
            </a:r>
            <a:r>
              <a:rPr lang="vi-VN" sz="1200" dirty="0" err="1" smtClean="0">
                <a:solidFill>
                  <a:schemeClr val="tx2">
                    <a:lumMod val="50000"/>
                  </a:schemeClr>
                </a:solidFill>
                <a:ea typeface="Tahoma" pitchFamily="34" charset="0"/>
                <a:cs typeface="Calibri"/>
              </a:rPr>
              <a:t>ngữ</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lập</a:t>
            </a:r>
            <a:r>
              <a:rPr lang="en-US" sz="1200" dirty="0" smtClean="0">
                <a:solidFill>
                  <a:schemeClr val="tx2">
                    <a:lumMod val="50000"/>
                  </a:schemeClr>
                </a:solidFill>
                <a:latin typeface="Open Sans"/>
                <a:ea typeface="Tahoma" pitchFamily="34" charset="0"/>
                <a:cs typeface="Calibri"/>
              </a:rPr>
              <a:t> </a:t>
            </a:r>
            <a:r>
              <a:rPr lang="vi-VN" sz="1200" dirty="0" err="1" smtClean="0">
                <a:solidFill>
                  <a:schemeClr val="tx2">
                    <a:lumMod val="50000"/>
                  </a:schemeClr>
                </a:solidFill>
                <a:ea typeface="Tahoma" pitchFamily="34" charset="0"/>
                <a:cs typeface="Calibri"/>
              </a:rPr>
              <a:t>trình</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hướng</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đối</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tượng</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được</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Apple</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giới</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thiệu</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ngày</a:t>
            </a:r>
            <a:r>
              <a:rPr lang="vi-VN" sz="1200" dirty="0" smtClean="0">
                <a:solidFill>
                  <a:schemeClr val="tx2">
                    <a:lumMod val="50000"/>
                  </a:schemeClr>
                </a:solidFill>
                <a:ea typeface="Tahoma" pitchFamily="34" charset="0"/>
                <a:cs typeface="Calibri"/>
              </a:rPr>
              <a:t> 02/06/2014</a:t>
            </a:r>
            <a:endParaRPr lang="en-US" sz="1200" dirty="0" smtClean="0">
              <a:solidFill>
                <a:schemeClr val="tx2">
                  <a:lumMod val="50000"/>
                </a:schemeClr>
              </a:solidFill>
              <a:latin typeface="Open Sans"/>
              <a:ea typeface="Tahoma" pitchFamily="34" charset="0"/>
              <a:cs typeface="Calibri"/>
            </a:endParaRPr>
          </a:p>
          <a:p>
            <a:pPr marL="171450" indent="-171450">
              <a:buFontTx/>
              <a:buChar char="-"/>
            </a:pPr>
            <a:r>
              <a:rPr lang="vi-VN" sz="1200" dirty="0" err="1" smtClean="0">
                <a:solidFill>
                  <a:schemeClr val="tx2">
                    <a:lumMod val="50000"/>
                  </a:schemeClr>
                </a:solidFill>
                <a:ea typeface="Tahoma" pitchFamily="34" charset="0"/>
                <a:cs typeface="Calibri"/>
              </a:rPr>
              <a:t>Swift</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đã</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được</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phát</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triển</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thành</a:t>
            </a:r>
            <a:r>
              <a:rPr lang="vi-VN" sz="1200" dirty="0" smtClean="0">
                <a:solidFill>
                  <a:schemeClr val="tx2">
                    <a:lumMod val="50000"/>
                  </a:schemeClr>
                </a:solidFill>
                <a:ea typeface="Tahoma" pitchFamily="34" charset="0"/>
                <a:cs typeface="Calibri"/>
              </a:rPr>
              <a:t> phiên </a:t>
            </a:r>
            <a:r>
              <a:rPr lang="vi-VN" sz="1200" dirty="0" err="1" smtClean="0">
                <a:solidFill>
                  <a:schemeClr val="tx2">
                    <a:lumMod val="50000"/>
                  </a:schemeClr>
                </a:solidFill>
                <a:ea typeface="Tahoma" pitchFamily="34" charset="0"/>
                <a:cs typeface="Calibri"/>
              </a:rPr>
              <a:t>bản</a:t>
            </a:r>
            <a:r>
              <a:rPr lang="vi-VN" sz="1200" dirty="0" smtClean="0">
                <a:solidFill>
                  <a:schemeClr val="tx2">
                    <a:lumMod val="50000"/>
                  </a:schemeClr>
                </a:solidFill>
                <a:ea typeface="Tahoma" pitchFamily="34" charset="0"/>
                <a:cs typeface="Calibri"/>
              </a:rPr>
              <a:t> 2 ra </a:t>
            </a:r>
            <a:r>
              <a:rPr lang="vi-VN" sz="1200" dirty="0" err="1" smtClean="0">
                <a:solidFill>
                  <a:schemeClr val="tx2">
                    <a:lumMod val="50000"/>
                  </a:schemeClr>
                </a:solidFill>
                <a:ea typeface="Tahoma" pitchFamily="34" charset="0"/>
                <a:cs typeface="Calibri"/>
              </a:rPr>
              <a:t>mắt</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vào</a:t>
            </a:r>
            <a:r>
              <a:rPr lang="vi-VN" sz="1200" dirty="0" smtClean="0">
                <a:solidFill>
                  <a:schemeClr val="tx2">
                    <a:lumMod val="50000"/>
                  </a:schemeClr>
                </a:solidFill>
                <a:ea typeface="Tahoma" pitchFamily="34" charset="0"/>
                <a:cs typeface="Calibri"/>
              </a:rPr>
              <a:t> WWDC 2015</a:t>
            </a:r>
            <a:r>
              <a:rPr lang="en-US" sz="1200" dirty="0" smtClean="0">
                <a:solidFill>
                  <a:schemeClr val="tx2">
                    <a:lumMod val="50000"/>
                  </a:schemeClr>
                </a:solidFill>
                <a:latin typeface="Open Sans"/>
                <a:ea typeface="Tahoma" pitchFamily="34" charset="0"/>
                <a:cs typeface="Calibri"/>
              </a:rPr>
              <a:t>.</a:t>
            </a:r>
          </a:p>
          <a:p>
            <a:pPr marL="171450" indent="-171450">
              <a:buFontTx/>
              <a:buChar char="-"/>
            </a:pPr>
            <a:r>
              <a:rPr lang="vi-VN" sz="1200" dirty="0" err="1" smtClean="0">
                <a:solidFill>
                  <a:schemeClr val="tx2">
                    <a:lumMod val="50000"/>
                  </a:schemeClr>
                </a:solidFill>
                <a:ea typeface="Tahoma" pitchFamily="34" charset="0"/>
                <a:cs typeface="Calibri"/>
              </a:rPr>
              <a:t>Swift</a:t>
            </a:r>
            <a:r>
              <a:rPr lang="en-US" sz="1200" dirty="0" smtClean="0">
                <a:solidFill>
                  <a:schemeClr val="tx2">
                    <a:lumMod val="50000"/>
                  </a:schemeClr>
                </a:solidFill>
                <a:latin typeface="Open Sans"/>
                <a:ea typeface="Tahoma" pitchFamily="34" charset="0"/>
                <a:cs typeface="Calibri"/>
              </a:rPr>
              <a:t> </a:t>
            </a:r>
            <a:r>
              <a:rPr lang="en-US" sz="1200" dirty="0" err="1" smtClean="0">
                <a:solidFill>
                  <a:schemeClr val="tx2">
                    <a:lumMod val="50000"/>
                  </a:schemeClr>
                </a:solidFill>
                <a:latin typeface="Open Sans"/>
                <a:ea typeface="Tahoma" pitchFamily="34" charset="0"/>
                <a:cs typeface="Calibri"/>
              </a:rPr>
              <a:t>là</a:t>
            </a:r>
            <a:r>
              <a:rPr lang="en-US" sz="1200" dirty="0" smtClean="0">
                <a:solidFill>
                  <a:schemeClr val="tx2">
                    <a:lumMod val="50000"/>
                  </a:schemeClr>
                </a:solidFill>
                <a:latin typeface="Open Sans"/>
                <a:ea typeface="Tahoma" pitchFamily="34" charset="0"/>
                <a:cs typeface="Calibri"/>
              </a:rPr>
              <a:t> </a:t>
            </a:r>
            <a:r>
              <a:rPr lang="vi-VN" sz="1200" dirty="0" err="1" smtClean="0">
                <a:solidFill>
                  <a:schemeClr val="tx2">
                    <a:lumMod val="50000"/>
                  </a:schemeClr>
                </a:solidFill>
                <a:ea typeface="Tahoma" pitchFamily="34" charset="0"/>
                <a:cs typeface="Calibri"/>
              </a:rPr>
              <a:t>mã</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nguồn</a:t>
            </a:r>
            <a:r>
              <a:rPr lang="vi-VN" sz="1200" dirty="0" smtClean="0">
                <a:solidFill>
                  <a:schemeClr val="tx2">
                    <a:lumMod val="50000"/>
                  </a:schemeClr>
                </a:solidFill>
                <a:ea typeface="Tahoma" pitchFamily="34" charset="0"/>
                <a:cs typeface="Calibri"/>
              </a:rPr>
              <a:t> </a:t>
            </a:r>
            <a:r>
              <a:rPr lang="vi-VN" sz="1200" dirty="0" err="1" smtClean="0">
                <a:solidFill>
                  <a:schemeClr val="tx2">
                    <a:lumMod val="50000"/>
                  </a:schemeClr>
                </a:solidFill>
                <a:ea typeface="Tahoma" pitchFamily="34" charset="0"/>
                <a:cs typeface="Calibri"/>
              </a:rPr>
              <a:t>mở</a:t>
            </a:r>
            <a:r>
              <a:rPr lang="vi-VN" sz="1200" dirty="0" smtClean="0">
                <a:solidFill>
                  <a:schemeClr val="tx2">
                    <a:lumMod val="50000"/>
                  </a:schemeClr>
                </a:solidFill>
                <a:ea typeface="Tahoma" pitchFamily="34" charset="0"/>
                <a:cs typeface="Calibri"/>
              </a:rPr>
              <a:t>.</a:t>
            </a:r>
            <a:endParaRPr lang="en-US" sz="1200" dirty="0" smtClean="0">
              <a:solidFill>
                <a:schemeClr val="tx2">
                  <a:lumMod val="50000"/>
                </a:schemeClr>
              </a:solidFill>
              <a:ea typeface="Tahoma" pitchFamily="34" charset="0"/>
              <a:cs typeface="Calibri"/>
            </a:endParaRPr>
          </a:p>
          <a:p>
            <a:pPr marL="171450" indent="-171450">
              <a:buFontTx/>
              <a:buChar char="-"/>
            </a:pPr>
            <a:endParaRPr lang="en-US" sz="1200" dirty="0" smtClean="0">
              <a:solidFill>
                <a:schemeClr val="tx2">
                  <a:lumMod val="50000"/>
                </a:schemeClr>
              </a:solidFill>
              <a:latin typeface="Open Sans"/>
              <a:ea typeface="Tahoma" pitchFamily="34" charset="0"/>
              <a:cs typeface="Calibri"/>
            </a:endParaRPr>
          </a:p>
          <a:p>
            <a:r>
              <a:rPr lang="en-US"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pPr marL="171450" indent="-171450">
              <a:buFontTx/>
              <a:buChar char="-"/>
            </a:pPr>
            <a:r>
              <a:rPr lang="en-US" baseline="0" dirty="0" err="1" smtClean="0"/>
              <a:t>Các</a:t>
            </a:r>
            <a:r>
              <a:rPr lang="en-US" baseline="0" dirty="0" smtClean="0"/>
              <a:t> </a:t>
            </a:r>
            <a:r>
              <a:rPr lang="en-US" baseline="0" dirty="0" err="1" smtClean="0"/>
              <a:t>quy</a:t>
            </a:r>
            <a:r>
              <a:rPr lang="en-US" baseline="0" dirty="0" smtClean="0"/>
              <a:t> </a:t>
            </a:r>
            <a:r>
              <a:rPr lang="en-US" baseline="0" dirty="0" err="1" smtClean="0"/>
              <a:t>ước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p>
          <a:p>
            <a:pPr marL="0" indent="0">
              <a:buFontTx/>
              <a:buNone/>
            </a:pP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Cuối</a:t>
            </a:r>
            <a:r>
              <a:rPr lang="vi-VN" sz="1200" kern="1200" dirty="0" smtClean="0">
                <a:solidFill>
                  <a:schemeClr val="tx1"/>
                </a:solidFill>
                <a:effectLst/>
                <a:latin typeface="+mn-lt"/>
                <a:ea typeface="+mn-ea"/>
                <a:cs typeface="+mn-cs"/>
              </a:rPr>
              <a:t> câu </a:t>
            </a:r>
            <a:r>
              <a:rPr lang="vi-VN" sz="1200" kern="1200" dirty="0" err="1" smtClean="0">
                <a:solidFill>
                  <a:schemeClr val="tx1"/>
                </a:solidFill>
                <a:effectLst/>
                <a:latin typeface="+mn-lt"/>
                <a:ea typeface="+mn-ea"/>
                <a:cs typeface="+mn-cs"/>
              </a:rPr>
              <a:t>lệnh</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dấu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chấm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phẩy</a:t>
            </a:r>
            <a:r>
              <a:rPr lang="vi-VN" sz="1200" kern="1200" dirty="0" smtClean="0">
                <a:solidFill>
                  <a:schemeClr val="tx1"/>
                </a:solidFill>
                <a:effectLst/>
                <a:latin typeface="+mn-lt"/>
                <a:ea typeface="+mn-ea"/>
                <a:cs typeface="+mn-cs"/>
              </a:rPr>
              <a:t> “;” như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Phân </a:t>
            </a:r>
            <a:r>
              <a:rPr lang="vi-VN" sz="1200" kern="1200" dirty="0" err="1" smtClean="0">
                <a:solidFill>
                  <a:schemeClr val="tx1"/>
                </a:solidFill>
                <a:effectLst/>
                <a:latin typeface="+mn-lt"/>
                <a:ea typeface="+mn-ea"/>
                <a:cs typeface="+mn-cs"/>
              </a:rPr>
              <a:t>biệt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chữ</a:t>
            </a:r>
            <a:r>
              <a:rPr lang="vi-VN" sz="1200" kern="1200" dirty="0" smtClean="0">
                <a:solidFill>
                  <a:schemeClr val="tx1"/>
                </a:solidFill>
                <a:effectLst/>
                <a:latin typeface="+mn-lt"/>
                <a:ea typeface="+mn-ea"/>
                <a:cs typeface="+mn-cs"/>
              </a:rPr>
              <a:t> HOA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“x”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“X”.</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Giữa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khoảng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đọc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kiểm</a:t>
            </a:r>
            <a:r>
              <a:rPr lang="vi-VN" sz="1200" kern="1200" dirty="0" smtClean="0">
                <a:solidFill>
                  <a:schemeClr val="tx1"/>
                </a:solidFill>
                <a:effectLst/>
                <a:latin typeface="+mn-lt"/>
                <a:ea typeface="+mn-ea"/>
                <a:cs typeface="+mn-cs"/>
              </a:rPr>
              <a:t> tra </a:t>
            </a:r>
            <a:r>
              <a:rPr lang="vi-VN" sz="1200" kern="1200" dirty="0" err="1" smtClean="0">
                <a:solidFill>
                  <a:schemeClr val="tx1"/>
                </a:solidFill>
                <a:effectLst/>
                <a:latin typeface="+mn-lt"/>
                <a:ea typeface="+mn-ea"/>
                <a:cs typeface="+mn-cs"/>
              </a:rPr>
              <a:t>lỗi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dàng</a:t>
            </a:r>
            <a:r>
              <a:rPr lang="vi-VN" sz="1200" kern="1200" dirty="0" smtClean="0">
                <a:solidFill>
                  <a:schemeClr val="tx1"/>
                </a:solidFill>
                <a:effectLst/>
                <a:latin typeface="+mn-lt"/>
                <a:ea typeface="+mn-ea"/>
                <a:cs typeface="+mn-cs"/>
              </a:rPr>
              <a:t> hơn.</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Khi khai </a:t>
            </a:r>
            <a:r>
              <a:rPr lang="vi-VN" sz="1200" kern="1200" dirty="0" err="1" smtClean="0">
                <a:solidFill>
                  <a:schemeClr val="tx1"/>
                </a:solidFill>
                <a:effectLst/>
                <a:latin typeface="+mn-lt"/>
                <a:ea typeface="+mn-ea"/>
                <a:cs typeface="+mn-cs"/>
              </a:rPr>
              <a:t>báo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khai </a:t>
            </a:r>
            <a:r>
              <a:rPr lang="vi-VN" sz="1200" kern="1200" dirty="0" err="1" smtClean="0">
                <a:solidFill>
                  <a:schemeClr val="tx1"/>
                </a:solidFill>
                <a:effectLst/>
                <a:latin typeface="+mn-lt"/>
                <a:ea typeface="+mn-ea"/>
                <a:cs typeface="+mn-cs"/>
              </a:rPr>
              <a:t>báo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smtClean="0">
                <a:solidFill>
                  <a:schemeClr val="tx1"/>
                </a:solidFill>
                <a:effectLst/>
                <a:latin typeface="+mn-lt"/>
                <a:ea typeface="+mn-ea"/>
                <a:cs typeface="+mn-cs"/>
              </a:rPr>
              <a:t>Đây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biệt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lớn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mạnh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tuple</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phép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viên </a:t>
            </a:r>
            <a:r>
              <a:rPr lang="vi-VN" sz="1200" kern="1200" dirty="0" err="1" smtClean="0">
                <a:solidFill>
                  <a:schemeClr val="tx1"/>
                </a:solidFill>
                <a:effectLst/>
                <a:latin typeface="+mn-lt"/>
                <a:ea typeface="+mn-ea"/>
                <a:cs typeface="+mn-cs"/>
              </a:rPr>
              <a:t>nhóm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thành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duy </a:t>
            </a:r>
            <a:r>
              <a:rPr lang="vi-VN" sz="1200" kern="1200" dirty="0" err="1" smtClean="0">
                <a:solidFill>
                  <a:schemeClr val="tx1"/>
                </a:solidFill>
                <a:effectLst/>
                <a:latin typeface="+mn-lt"/>
                <a:ea typeface="+mn-ea"/>
                <a:cs typeface="+mn-cs"/>
              </a:rPr>
              <a:t>nhất</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xuất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chính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mỗi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tử</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mỗi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smtClean="0">
                <a:solidFill>
                  <a:schemeClr val="tx1"/>
                </a:solidFill>
                <a:effectLst/>
                <a:latin typeface="+mn-lt"/>
                <a:ea typeface="+mn-ea"/>
                <a:cs typeface="+mn-cs"/>
              </a:rPr>
              <a:t>Thông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khi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khai </a:t>
            </a:r>
            <a:r>
              <a:rPr lang="vi-VN" sz="1200" kern="1200" dirty="0" err="1" smtClean="0">
                <a:solidFill>
                  <a:schemeClr val="tx1"/>
                </a:solidFill>
                <a:effectLst/>
                <a:latin typeface="+mn-lt"/>
                <a:ea typeface="+mn-ea"/>
                <a:cs typeface="+mn-cs"/>
              </a:rPr>
              <a:t>báo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gán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hoặc</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quá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sinh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nhận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lấy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hàm</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trả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dĩ</a:t>
            </a:r>
            <a:r>
              <a:rPr lang="vi-VN" sz="1200" kern="1200" dirty="0" smtClean="0">
                <a:solidFill>
                  <a:schemeClr val="tx1"/>
                </a:solidFill>
                <a:effectLst/>
                <a:latin typeface="+mn-lt"/>
                <a:ea typeface="+mn-ea"/>
                <a:cs typeface="+mn-cs"/>
              </a:rPr>
              <a:t> nhiên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rỗng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an </a:t>
            </a:r>
            <a:r>
              <a:rPr lang="vi-VN" sz="1200" kern="1200" dirty="0" err="1" smtClean="0">
                <a:solidFill>
                  <a:schemeClr val="tx1"/>
                </a:solidFill>
                <a:effectLst/>
                <a:latin typeface="+mn-lt"/>
                <a:ea typeface="+mn-ea"/>
                <a:cs typeface="+mn-cs"/>
              </a:rPr>
              <a:t>toàn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kiểm</a:t>
            </a:r>
            <a:r>
              <a:rPr lang="vi-VN" sz="1200" kern="1200" dirty="0" smtClean="0">
                <a:solidFill>
                  <a:schemeClr val="tx1"/>
                </a:solidFill>
                <a:effectLst/>
                <a:latin typeface="+mn-lt"/>
                <a:ea typeface="+mn-ea"/>
                <a:cs typeface="+mn-cs"/>
              </a:rPr>
              <a:t> tra hơn,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viên </a:t>
            </a:r>
            <a:r>
              <a:rPr lang="vi-VN" sz="1200" kern="1200" dirty="0" err="1" smtClean="0">
                <a:solidFill>
                  <a:schemeClr val="tx1"/>
                </a:solidFill>
                <a:effectLst/>
                <a:latin typeface="+mn-lt"/>
                <a:ea typeface="+mn-ea"/>
                <a:cs typeface="+mn-cs"/>
              </a:rPr>
              <a:t>xác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trạng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bên trong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đặt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dấu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chấm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hỏi</a:t>
            </a:r>
            <a:r>
              <a:rPr lang="vi-VN" sz="1200" kern="1200" dirty="0" smtClean="0">
                <a:solidFill>
                  <a:schemeClr val="tx1"/>
                </a:solidFill>
                <a:effectLst/>
                <a:latin typeface="+mn-lt"/>
                <a:ea typeface="+mn-ea"/>
                <a:cs typeface="+mn-cs"/>
              </a:rPr>
              <a:t> "?" </a:t>
            </a:r>
            <a:r>
              <a:rPr lang="vi-VN" sz="1200" kern="1200" dirty="0" err="1" smtClean="0">
                <a:solidFill>
                  <a:schemeClr val="tx1"/>
                </a:solidFill>
                <a:effectLst/>
                <a:latin typeface="+mn-lt"/>
                <a:ea typeface="+mn-ea"/>
                <a:cs typeface="+mn-cs"/>
              </a:rPr>
              <a:t>đằng</a:t>
            </a:r>
            <a:r>
              <a:rPr lang="vi-VN" sz="1200" kern="1200" dirty="0" smtClean="0">
                <a:solidFill>
                  <a:schemeClr val="tx1"/>
                </a:solidFill>
                <a:effectLst/>
                <a:latin typeface="+mn-lt"/>
                <a:ea typeface="+mn-ea"/>
                <a:cs typeface="+mn-cs"/>
              </a:rPr>
              <a:t> sau </a:t>
            </a:r>
            <a:r>
              <a:rPr lang="vi-VN" sz="1200" kern="1200" dirty="0" err="1" smtClean="0">
                <a:solidFill>
                  <a:schemeClr val="tx1"/>
                </a:solidFill>
                <a:effectLst/>
                <a:latin typeface="+mn-lt"/>
                <a:ea typeface="+mn-ea"/>
                <a:cs typeface="+mn-cs"/>
              </a:rPr>
              <a:t>kiểu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lúc</a:t>
            </a:r>
            <a:r>
              <a:rPr lang="vi-VN" sz="1200" kern="1200" dirty="0" smtClean="0">
                <a:solidFill>
                  <a:schemeClr val="tx1"/>
                </a:solidFill>
                <a:effectLst/>
                <a:latin typeface="+mn-lt"/>
                <a:ea typeface="+mn-ea"/>
                <a:cs typeface="+mn-cs"/>
              </a:rPr>
              <a:t> khai </a:t>
            </a:r>
            <a:r>
              <a:rPr lang="vi-VN" sz="1200" kern="1200" dirty="0" err="1" smtClean="0">
                <a:solidFill>
                  <a:schemeClr val="tx1"/>
                </a:solidFill>
                <a:effectLst/>
                <a:latin typeface="+mn-lt"/>
                <a:ea typeface="+mn-ea"/>
                <a:cs typeface="+mn-cs"/>
              </a:rPr>
              <a:t>báo</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err="1" smtClean="0">
                <a:solidFill>
                  <a:schemeClr val="tx1"/>
                </a:solidFill>
                <a:effectLst/>
                <a:latin typeface="+mn-lt"/>
                <a:ea typeface="+mn-ea"/>
                <a:cs typeface="+mn-cs"/>
              </a:rPr>
              <a:t>Closures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chức</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truyền</a:t>
            </a:r>
            <a:r>
              <a:rPr lang="vi-VN" sz="1200" kern="1200" dirty="0" smtClean="0">
                <a:solidFill>
                  <a:schemeClr val="tx1"/>
                </a:solidFill>
                <a:effectLst/>
                <a:latin typeface="+mn-lt"/>
                <a:ea typeface="+mn-ea"/>
                <a:cs typeface="+mn-cs"/>
              </a:rPr>
              <a:t> qua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mã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Closures</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blocks</a:t>
            </a:r>
            <a:r>
              <a:rPr lang="vi-VN" sz="1200" kern="1200" dirty="0" smtClean="0">
                <a:solidFill>
                  <a:schemeClr val="tx1"/>
                </a:solidFill>
                <a:effectLst/>
                <a:latin typeface="+mn-lt"/>
                <a:ea typeface="+mn-ea"/>
                <a:cs typeface="+mn-cs"/>
              </a:rPr>
              <a:t> trong C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lambdas</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r>
              <a:rPr lang="en-US" baseline="0" dirty="0" err="1" smtClean="0"/>
              <a:t>Các</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Swift </a:t>
            </a:r>
            <a:r>
              <a:rPr lang="en-US" baseline="0" dirty="0" err="1" smtClean="0"/>
              <a:t>trong</a:t>
            </a:r>
            <a:r>
              <a:rPr lang="en-US" baseline="0" dirty="0" smtClean="0"/>
              <a:t> </a:t>
            </a:r>
            <a:r>
              <a:rPr lang="en-US" baseline="0" dirty="0" err="1" smtClean="0"/>
              <a:t>lập</a:t>
            </a:r>
            <a:r>
              <a:rPr lang="en-US" baseline="0" dirty="0" smtClean="0"/>
              <a:t> </a:t>
            </a:r>
            <a:r>
              <a:rPr lang="en-US" baseline="0" dirty="0" err="1" smtClean="0"/>
              <a:t>trình</a:t>
            </a:r>
            <a:r>
              <a:rPr lang="en-US" baseline="0" dirty="0" smtClean="0"/>
              <a:t> 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smtClean="0">
                <a:solidFill>
                  <a:schemeClr val="tx1"/>
                </a:solidFill>
                <a:effectLst/>
                <a:latin typeface="+mn-lt"/>
                <a:ea typeface="+mn-ea"/>
                <a:cs typeface="+mn-cs"/>
              </a:rPr>
              <a:t>Tương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bộ</a:t>
            </a:r>
            <a:r>
              <a:rPr lang="vi-VN" sz="1200" kern="1200" dirty="0" smtClean="0">
                <a:solidFill>
                  <a:schemeClr val="tx1"/>
                </a:solidFill>
                <a:effectLst/>
                <a:latin typeface="+mn-lt"/>
                <a:ea typeface="+mn-ea"/>
                <a:cs typeface="+mn-cs"/>
              </a:rPr>
              <a:t> thư </a:t>
            </a:r>
            <a:r>
              <a:rPr lang="vi-VN" sz="1200" kern="1200" dirty="0" err="1" smtClean="0">
                <a:solidFill>
                  <a:schemeClr val="tx1"/>
                </a:solidFill>
                <a:effectLst/>
                <a:latin typeface="+mn-lt"/>
                <a:ea typeface="+mn-ea"/>
                <a:cs typeface="+mn-cs"/>
              </a:rPr>
              <a:t>viện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UIKit</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Cocoa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Touch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framework</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a:t>
            </a:r>
            <a:r>
              <a:rPr lang="vi-VN" sz="1200" kern="1200" dirty="0" smtClean="0">
                <a:solidFill>
                  <a:schemeClr val="tx1"/>
                </a:solidFill>
                <a:effectLst/>
                <a:latin typeface="+mn-lt"/>
                <a:ea typeface="+mn-ea"/>
                <a:cs typeface="+mn-cs"/>
              </a:rPr>
              <a:t> giao </a:t>
            </a:r>
            <a:r>
              <a:rPr lang="vi-VN" sz="1200" kern="1200" dirty="0" err="1" smtClean="0">
                <a:solidFill>
                  <a:schemeClr val="tx1"/>
                </a:solidFill>
                <a:effectLst/>
                <a:latin typeface="+mn-lt"/>
                <a:ea typeface="+mn-ea"/>
                <a:cs typeface="+mn-cs"/>
              </a:rPr>
              <a:t>diện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Bao </a:t>
            </a:r>
            <a:r>
              <a:rPr lang="vi-VN" sz="1200" kern="1200" dirty="0" err="1" smtClean="0">
                <a:solidFill>
                  <a:schemeClr val="tx1"/>
                </a:solidFill>
                <a:effectLst/>
                <a:latin typeface="+mn-lt"/>
                <a:ea typeface="+mn-ea"/>
                <a:cs typeface="+mn-cs"/>
              </a:rPr>
              <a:t>gồm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cơ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như </a:t>
            </a:r>
            <a:r>
              <a:rPr lang="vi-VN" sz="1200" b="1" kern="1200" dirty="0" err="1" smtClean="0">
                <a:solidFill>
                  <a:schemeClr val="tx1"/>
                </a:solidFill>
                <a:effectLst/>
                <a:latin typeface="+mn-lt"/>
                <a:ea typeface="+mn-ea"/>
                <a:cs typeface="+mn-cs"/>
              </a:rPr>
              <a:t>UIButton</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UILabel</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UITextField</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UIViewController</a:t>
            </a:r>
            <a:r>
              <a:rPr lang="vi-VN" sz="1200" b="1" kern="1200" dirty="0" smtClean="0">
                <a:solidFill>
                  <a:schemeClr val="tx1"/>
                </a:solidFill>
                <a:effectLst/>
                <a:latin typeface="+mn-lt"/>
                <a:ea typeface="+mn-ea"/>
                <a:cs typeface="+mn-cs"/>
              </a:rPr>
              <a:t>, </a:t>
            </a:r>
            <a:r>
              <a:rPr lang="vi-VN" sz="1200" b="1" kern="1200" dirty="0" err="1" smtClean="0">
                <a:solidFill>
                  <a:schemeClr val="tx1"/>
                </a:solidFill>
                <a:effectLst/>
                <a:latin typeface="+mn-lt"/>
                <a:ea typeface="+mn-ea"/>
                <a:cs typeface="+mn-cs"/>
              </a:rPr>
              <a:t>UITableView</a:t>
            </a:r>
            <a:r>
              <a:rPr lang="vi-VN" sz="1200" b="1" kern="120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err="1" smtClean="0">
                <a:solidFill>
                  <a:schemeClr val="tx1"/>
                </a:solidFill>
                <a:effectLst/>
                <a:latin typeface="+mn-lt"/>
                <a:ea typeface="+mn-ea"/>
                <a:cs typeface="+mn-cs"/>
              </a:rPr>
              <a:t>Delegate</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pattern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 </a:t>
            </a:r>
            <a:r>
              <a:rPr lang="vi-VN" sz="1200" kern="1200" dirty="0" err="1" smtClean="0">
                <a:solidFill>
                  <a:schemeClr val="tx1"/>
                </a:solidFill>
                <a:effectLst/>
                <a:latin typeface="+mn-lt"/>
                <a:ea typeface="+mn-ea"/>
                <a:cs typeface="+mn-cs"/>
              </a:rPr>
              <a:t>ủy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nhiệm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B </a:t>
            </a:r>
            <a:r>
              <a:rPr lang="vi-VN" sz="1200" kern="1200" dirty="0" err="1" smtClean="0">
                <a:solidFill>
                  <a:schemeClr val="tx1"/>
                </a:solidFill>
                <a:effectLst/>
                <a:latin typeface="+mn-lt"/>
                <a:ea typeface="+mn-ea"/>
                <a:cs typeface="+mn-cs"/>
              </a:rPr>
              <a:t>làm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hộ</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gì</a:t>
            </a:r>
            <a:r>
              <a:rPr lang="vi-VN" sz="1200" kern="1200" dirty="0" smtClean="0">
                <a:solidFill>
                  <a:schemeClr val="tx1"/>
                </a:solidFill>
                <a:effectLst/>
                <a:latin typeface="+mn-lt"/>
                <a:ea typeface="+mn-ea"/>
                <a:cs typeface="+mn-cs"/>
              </a:rPr>
              <a:t> thông qua </a:t>
            </a:r>
            <a:r>
              <a:rPr lang="vi-VN" sz="1200" kern="1200" dirty="0" err="1" smtClean="0">
                <a:solidFill>
                  <a:schemeClr val="tx1"/>
                </a:solidFill>
                <a:effectLst/>
                <a:latin typeface="+mn-lt"/>
                <a:ea typeface="+mn-ea"/>
                <a:cs typeface="+mn-cs"/>
              </a:rPr>
              <a:t>protocol</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B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tuân </a:t>
            </a:r>
            <a:r>
              <a:rPr lang="vi-VN" sz="1200" kern="1200" dirty="0" err="1" smtClean="0">
                <a:solidFill>
                  <a:schemeClr val="tx1"/>
                </a:solidFill>
                <a:effectLst/>
                <a:latin typeface="+mn-lt"/>
                <a:ea typeface="+mn-ea"/>
                <a:cs typeface="+mn-cs"/>
              </a:rPr>
              <a:t>thủ</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adopt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protocol</a:t>
            </a:r>
            <a:r>
              <a:rPr lang="vi-VN" sz="1200" kern="1200" dirty="0" smtClean="0">
                <a:solidFill>
                  <a:schemeClr val="tx1"/>
                </a:solidFill>
                <a:effectLst/>
                <a:latin typeface="+mn-lt"/>
                <a:ea typeface="+mn-ea"/>
                <a:cs typeface="+mn-cs"/>
              </a:rPr>
              <a:t>).</a:t>
            </a:r>
            <a:endParaRPr lang="en-US" baseline="0" dirty="0" smtClean="0"/>
          </a:p>
          <a:p>
            <a:endParaRPr lang="en-US" baseline="0" dirty="0" smtClean="0"/>
          </a:p>
          <a:p>
            <a:pPr marL="0" indent="0">
              <a:buFontTx/>
              <a:buNone/>
            </a:pPr>
            <a:r>
              <a:rPr lang="en-US" baseline="0" dirty="0" err="1" smtClean="0"/>
              <a:t>Ưu</a:t>
            </a:r>
            <a:r>
              <a:rPr lang="en-US" baseline="0" dirty="0" smtClean="0"/>
              <a:t> </a:t>
            </a:r>
            <a:r>
              <a:rPr lang="en-US" baseline="0" dirty="0" err="1" smtClean="0"/>
              <a:t>điểm</a:t>
            </a:r>
            <a:r>
              <a:rPr lang="en-US" baseline="0" dirty="0" smtClean="0"/>
              <a:t> so </a:t>
            </a:r>
            <a:r>
              <a:rPr lang="en-US" baseline="0" dirty="0" err="1" smtClean="0"/>
              <a:t>với</a:t>
            </a:r>
            <a:r>
              <a:rPr lang="en-US" baseline="0" dirty="0" smtClean="0"/>
              <a:t> Objective-C:</a:t>
            </a:r>
          </a:p>
          <a:p>
            <a:pPr marL="171450" indent="-171450">
              <a:buFontTx/>
              <a:buChar char="-"/>
            </a:pPr>
            <a:r>
              <a:rPr lang="vi-VN" sz="1200" kern="1200" dirty="0" err="1" smtClean="0">
                <a:solidFill>
                  <a:schemeClr val="tx1"/>
                </a:solidFill>
                <a:effectLst/>
                <a:latin typeface="+mn-lt"/>
                <a:ea typeface="+mn-ea"/>
                <a:cs typeface="+mn-cs"/>
              </a:rPr>
              <a:t>Cú</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pháp</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ngắn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đọc</a:t>
            </a:r>
            <a:endParaRPr lang="en-US" sz="1200" kern="1200" dirty="0" smtClean="0">
              <a:solidFill>
                <a:schemeClr val="tx1"/>
              </a:solidFill>
              <a:effectLst/>
              <a:latin typeface="+mn-lt"/>
              <a:ea typeface="+mn-ea"/>
              <a:cs typeface="+mn-cs"/>
            </a:endParaRPr>
          </a:p>
          <a:p>
            <a:pPr marL="171450" indent="-171450">
              <a:buFontTx/>
              <a:buChar char="-"/>
            </a:pPr>
            <a:r>
              <a:rPr lang="vi-VN" sz="1200" kern="1200" dirty="0" err="1" smtClean="0">
                <a:solidFill>
                  <a:schemeClr val="tx1"/>
                </a:solidFill>
                <a:effectLst/>
                <a:latin typeface="+mn-lt"/>
                <a:ea typeface="+mn-ea"/>
                <a:cs typeface="+mn-cs"/>
              </a:rPr>
              <a:t>Type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inference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rõ</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biên </a:t>
            </a:r>
            <a:r>
              <a:rPr lang="vi-VN" sz="1200" kern="1200" dirty="0" err="1" smtClean="0">
                <a:solidFill>
                  <a:schemeClr val="tx1"/>
                </a:solidFill>
                <a:effectLst/>
                <a:latin typeface="+mn-lt"/>
                <a:ea typeface="+mn-ea"/>
                <a:cs typeface="+mn-cs"/>
              </a:rPr>
              <a:t>dịch</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Tx/>
              <a:buChar char="-"/>
            </a:pPr>
            <a:r>
              <a:rPr lang="vi-VN" sz="1200" kern="1200" dirty="0" err="1" smtClean="0">
                <a:solidFill>
                  <a:schemeClr val="tx1"/>
                </a:solidFill>
                <a:effectLst/>
                <a:latin typeface="+mn-lt"/>
                <a:ea typeface="+mn-ea"/>
                <a:cs typeface="+mn-cs"/>
              </a:rPr>
              <a:t>Optional</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Chaining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báo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thêm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dấu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chấm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hỏi</a:t>
            </a:r>
            <a:r>
              <a:rPr lang="vi-VN" sz="1200" kern="1200" dirty="0" smtClean="0">
                <a:solidFill>
                  <a:schemeClr val="tx1"/>
                </a:solidFill>
                <a:effectLst/>
                <a:latin typeface="+mn-lt"/>
                <a:ea typeface="+mn-ea"/>
                <a:cs typeface="+mn-cs"/>
              </a:rPr>
              <a:t> "?" sau </a:t>
            </a:r>
            <a:r>
              <a:rPr lang="vi-VN" sz="1200" kern="1200" dirty="0" err="1" smtClean="0">
                <a:solidFill>
                  <a:schemeClr val="tx1"/>
                </a:solidFill>
                <a:effectLst/>
                <a:latin typeface="+mn-lt"/>
                <a:ea typeface="+mn-ea"/>
                <a:cs typeface="+mn-cs"/>
              </a:rPr>
              <a:t>property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method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subscript</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Tx/>
              <a:buChar char="-"/>
            </a:pPr>
            <a:r>
              <a:rPr lang="vi-VN" sz="1200" kern="1200" dirty="0" err="1" smtClean="0">
                <a:solidFill>
                  <a:schemeClr val="tx1"/>
                </a:solidFill>
                <a:effectLst/>
                <a:latin typeface="+mn-lt"/>
                <a:ea typeface="+mn-ea"/>
                <a:cs typeface="+mn-cs"/>
              </a:rPr>
              <a:t>Playground</a:t>
            </a:r>
            <a:r>
              <a:rPr lang="vi-VN" sz="1200" kern="1200" dirty="0" smtClean="0">
                <a:solidFill>
                  <a:schemeClr val="tx1"/>
                </a:solidFill>
                <a:effectLst/>
                <a:latin typeface="+mn-lt"/>
                <a:ea typeface="+mn-ea"/>
                <a:cs typeface="+mn-cs"/>
              </a:rPr>
              <a:t> (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thi </a:t>
            </a:r>
            <a:r>
              <a:rPr lang="vi-VN" sz="1200" kern="1200" dirty="0" err="1" smtClean="0">
                <a:solidFill>
                  <a:schemeClr val="tx1"/>
                </a:solidFill>
                <a:effectLst/>
                <a:latin typeface="+mn-lt"/>
                <a:ea typeface="+mn-ea"/>
                <a:cs typeface="+mn-cs"/>
              </a:rPr>
              <a:t>realtime</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8</a:t>
            </a:fld>
            <a:endParaRPr lang="en-JM"/>
          </a:p>
        </p:txBody>
      </p:sp>
    </p:spTree>
    <p:extLst>
      <p:ext uri="{BB962C8B-B14F-4D97-AF65-F5344CB8AC3E}">
        <p14:creationId xmlns:p14="http://schemas.microsoft.com/office/powerpoint/2010/main" val="333320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đặc</a:t>
            </a:r>
            <a:r>
              <a:rPr lang="vi-VN" sz="1200" kern="1200" dirty="0" smtClean="0">
                <a:solidFill>
                  <a:schemeClr val="tx1"/>
                </a:solidFill>
                <a:effectLst/>
                <a:latin typeface="+mn-lt"/>
                <a:ea typeface="+mn-ea"/>
                <a:cs typeface="+mn-cs"/>
              </a:rPr>
              <a:t> trưng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ưu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so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thừa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vì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vậy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bỏ</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thứ</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không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namespacing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optionals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tuples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generic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type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inference</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khả</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kiểm</a:t>
            </a:r>
            <a:r>
              <a:rPr lang="vi-VN" sz="1200" kern="1200" dirty="0" smtClean="0">
                <a:solidFill>
                  <a:schemeClr val="tx1"/>
                </a:solidFill>
                <a:effectLst/>
                <a:latin typeface="+mn-lt"/>
                <a:ea typeface="+mn-ea"/>
                <a:cs typeface="+mn-cs"/>
              </a:rPr>
              <a:t> tra </a:t>
            </a:r>
            <a:r>
              <a:rPr lang="vi-VN" sz="1200" kern="1200" dirty="0" err="1" smtClean="0">
                <a:solidFill>
                  <a:schemeClr val="tx1"/>
                </a:solidFill>
                <a:effectLst/>
                <a:latin typeface="+mn-lt"/>
                <a:ea typeface="+mn-ea"/>
                <a:cs typeface="+mn-cs"/>
              </a:rPr>
              <a:t>thành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mình</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quá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nên nhanh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dàng</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chạy</a:t>
            </a:r>
            <a:r>
              <a:rPr lang="vi-VN" sz="1200" kern="1200" dirty="0" smtClean="0">
                <a:solidFill>
                  <a:schemeClr val="tx1"/>
                </a:solidFill>
                <a:effectLst/>
                <a:latin typeface="+mn-lt"/>
                <a:ea typeface="+mn-ea"/>
                <a:cs typeface="+mn-cs"/>
              </a:rPr>
              <a:t> chương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compiler</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chương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xuyên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kiệm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 nguyên cho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phiên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lớp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hóa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dòng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sắp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liền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vì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vậy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nhật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cụ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hữu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ngay trên </a:t>
            </a:r>
            <a:r>
              <a:rPr lang="vi-VN" sz="1200" kern="1200" dirty="0" err="1" smtClean="0">
                <a:solidFill>
                  <a:schemeClr val="tx1"/>
                </a:solidFill>
                <a:effectLst/>
                <a:latin typeface="+mn-lt"/>
                <a:ea typeface="+mn-ea"/>
                <a:cs typeface="+mn-cs"/>
              </a:rPr>
              <a:t>chính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sự</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phương </a:t>
            </a:r>
            <a:r>
              <a:rPr lang="vi-VN" sz="1200" kern="1200" dirty="0" err="1" smtClean="0">
                <a:solidFill>
                  <a:schemeClr val="tx1"/>
                </a:solidFill>
                <a:effectLst/>
                <a:latin typeface="+mn-lt"/>
                <a:ea typeface="+mn-ea"/>
                <a:cs typeface="+mn-cs"/>
              </a:rPr>
              <a:t>thức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sắp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viên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tốt</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tránh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bộ</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nhớ</a:t>
            </a:r>
            <a:r>
              <a:rPr lang="vi-VN" sz="1200" kern="1200" dirty="0" smtClean="0">
                <a:solidFill>
                  <a:schemeClr val="tx1"/>
                </a:solidFill>
                <a:effectLst/>
                <a:latin typeface="+mn-lt"/>
                <a:ea typeface="+mn-ea"/>
                <a:cs typeface="+mn-cs"/>
              </a:rPr>
              <a:t>.</a:t>
            </a:r>
            <a:endParaRPr lang="en-US" sz="105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Tuy nhiên,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ưu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kể</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khi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gặp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khó</a:t>
            </a:r>
            <a:r>
              <a:rPr lang="vi-VN" sz="1200" kern="1200" dirty="0" smtClean="0">
                <a:solidFill>
                  <a:schemeClr val="tx1"/>
                </a:solidFill>
                <a:effectLst/>
                <a:latin typeface="+mn-lt"/>
                <a:ea typeface="+mn-ea"/>
                <a:cs typeface="+mn-cs"/>
              </a:rPr>
              <a:t> khăn như:</a:t>
            </a:r>
            <a:endParaRPr lang="en-US" sz="1050" kern="1200" dirty="0" smtClean="0">
              <a:solidFill>
                <a:schemeClr val="tx1"/>
              </a:solidFill>
              <a:effectLst/>
              <a:latin typeface="+mn-lt"/>
              <a:ea typeface="+mn-ea"/>
              <a:cs typeface="+mn-cs"/>
            </a:endParaRPr>
          </a:p>
          <a:p>
            <a:pPr lvl="1"/>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tuổi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trẻ</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học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chưa </a:t>
            </a:r>
            <a:r>
              <a:rPr lang="vi-VN" sz="1200" kern="1200" dirty="0" err="1" smtClean="0">
                <a:solidFill>
                  <a:schemeClr val="tx1"/>
                </a:solidFill>
                <a:effectLst/>
                <a:latin typeface="+mn-lt"/>
                <a:ea typeface="+mn-ea"/>
                <a:cs typeface="+mn-cs"/>
              </a:rPr>
              <a:t>rộng</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Objective</a:t>
            </a:r>
            <a:r>
              <a:rPr lang="vi-VN" sz="1200" kern="1200" dirty="0" smtClean="0">
                <a:solidFill>
                  <a:schemeClr val="tx1"/>
                </a:solidFill>
                <a:effectLst/>
                <a:latin typeface="+mn-lt"/>
                <a:ea typeface="+mn-ea"/>
                <a:cs typeface="+mn-cs"/>
              </a:rPr>
              <a:t>-C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khó</a:t>
            </a:r>
            <a:r>
              <a:rPr lang="vi-VN" sz="1200" kern="1200" dirty="0" smtClean="0">
                <a:solidFill>
                  <a:schemeClr val="tx1"/>
                </a:solidFill>
                <a:effectLst/>
                <a:latin typeface="+mn-lt"/>
                <a:ea typeface="+mn-ea"/>
                <a:cs typeface="+mn-cs"/>
              </a:rPr>
              <a:t> khăn.</a:t>
            </a:r>
            <a:endParaRPr lang="en-US" sz="1050" kern="1200" dirty="0" smtClean="0">
              <a:solidFill>
                <a:schemeClr val="tx1"/>
              </a:solidFill>
              <a:effectLst/>
              <a:latin typeface="+mn-lt"/>
              <a:ea typeface="+mn-ea"/>
              <a:cs typeface="+mn-cs"/>
            </a:endParaRPr>
          </a:p>
          <a:p>
            <a:pPr lvl="1"/>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rắc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xảy</a:t>
            </a:r>
            <a:r>
              <a:rPr lang="vi-VN" sz="1200" kern="1200" dirty="0" smtClean="0">
                <a:solidFill>
                  <a:schemeClr val="tx1"/>
                </a:solidFill>
                <a:effectLst/>
                <a:latin typeface="+mn-lt"/>
                <a:ea typeface="+mn-ea"/>
                <a:cs typeface="+mn-cs"/>
              </a:rPr>
              <a:t> ra khi </a:t>
            </a:r>
            <a:r>
              <a:rPr lang="vi-VN" sz="1200" kern="1200" dirty="0" err="1" smtClean="0">
                <a:solidFill>
                  <a:schemeClr val="tx1"/>
                </a:solidFill>
                <a:effectLst/>
                <a:latin typeface="+mn-lt"/>
                <a:ea typeface="+mn-ea"/>
                <a:cs typeface="+mn-cs"/>
              </a:rPr>
              <a:t>Swift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nâng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khiến</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đoạn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phiên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trước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hoạt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1"/>
            <a:endParaRPr lang="en-US" sz="1200" kern="1200" dirty="0" smtClean="0">
              <a:solidFill>
                <a:schemeClr val="tx1"/>
              </a:solidFill>
              <a:effectLst/>
              <a:latin typeface="+mn-lt"/>
              <a:ea typeface="+mn-ea"/>
              <a:cs typeface="+mn-cs"/>
            </a:endParaRPr>
          </a:p>
          <a:p>
            <a:pPr lvl="1"/>
            <a:endParaRPr lang="en-US" sz="1200" kern="1200" dirty="0" smtClean="0">
              <a:solidFill>
                <a:schemeClr val="tx1"/>
              </a:solidFill>
              <a:effectLst/>
              <a:latin typeface="+mn-lt"/>
              <a:ea typeface="+mn-ea"/>
              <a:cs typeface="+mn-cs"/>
            </a:endParaRPr>
          </a:p>
          <a:p>
            <a:pPr fontAlgn="base"/>
            <a:r>
              <a:rPr lang="vi-VN" sz="1200" b="0" i="0" kern="1200" dirty="0" err="1" smtClean="0">
                <a:solidFill>
                  <a:schemeClr val="tx1"/>
                </a:solidFill>
                <a:effectLst/>
                <a:latin typeface="+mn-lt"/>
                <a:ea typeface="+mn-ea"/>
                <a:cs typeface="+mn-cs"/>
              </a:rPr>
              <a:t>Điều</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được</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dự</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đoán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từ</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trước</a:t>
            </a:r>
            <a:r>
              <a:rPr lang="vi-VN" sz="1200" b="0" i="0" kern="1200" dirty="0" smtClean="0">
                <a:solidFill>
                  <a:schemeClr val="tx1"/>
                </a:solidFill>
                <a:effectLst/>
                <a:latin typeface="+mn-lt"/>
                <a:ea typeface="+mn-ea"/>
                <a:cs typeface="+mn-cs"/>
              </a:rPr>
              <a:t> đang </a:t>
            </a:r>
            <a:r>
              <a:rPr lang="vi-VN" sz="1200" b="0" i="0" kern="1200" dirty="0" err="1" smtClean="0">
                <a:solidFill>
                  <a:schemeClr val="tx1"/>
                </a:solidFill>
                <a:effectLst/>
                <a:latin typeface="+mn-lt"/>
                <a:ea typeface="+mn-ea"/>
                <a:cs typeface="+mn-cs"/>
              </a:rPr>
              <a:t>xảy</a:t>
            </a:r>
            <a:r>
              <a:rPr lang="vi-VN" sz="1200" b="0" i="0" kern="1200" dirty="0" smtClean="0">
                <a:solidFill>
                  <a:schemeClr val="tx1"/>
                </a:solidFill>
                <a:effectLst/>
                <a:latin typeface="+mn-lt"/>
                <a:ea typeface="+mn-ea"/>
                <a:cs typeface="+mn-cs"/>
              </a:rPr>
              <a:t> ra, </a:t>
            </a:r>
            <a:r>
              <a:rPr lang="vi-VN" sz="1200" b="0" i="0" kern="1200" dirty="0" err="1" smtClean="0">
                <a:solidFill>
                  <a:schemeClr val="tx1"/>
                </a:solidFill>
                <a:effectLst/>
                <a:latin typeface="+mn-lt"/>
                <a:ea typeface="+mn-ea"/>
                <a:cs typeface="+mn-cs"/>
              </a:rPr>
              <a:t>Swift</a:t>
            </a:r>
            <a:r>
              <a:rPr lang="vi-VN" sz="1200" b="0" i="0" kern="1200" dirty="0" smtClean="0">
                <a:solidFill>
                  <a:schemeClr val="tx1"/>
                </a:solidFill>
                <a:effectLst/>
                <a:latin typeface="+mn-lt"/>
                <a:ea typeface="+mn-ea"/>
                <a:cs typeface="+mn-cs"/>
              </a:rPr>
              <a:t> đang </a:t>
            </a:r>
            <a:r>
              <a:rPr lang="vi-VN" sz="1200" b="0" i="0" kern="1200" dirty="0" err="1" smtClean="0">
                <a:solidFill>
                  <a:schemeClr val="tx1"/>
                </a:solidFill>
                <a:effectLst/>
                <a:latin typeface="+mn-lt"/>
                <a:ea typeface="+mn-ea"/>
                <a:cs typeface="+mn-cs"/>
              </a:rPr>
              <a:t>dần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hất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cẳng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Objective</a:t>
            </a:r>
            <a:r>
              <a:rPr lang="vi-VN" sz="1200" b="0" i="0" kern="1200" dirty="0" smtClean="0">
                <a:solidFill>
                  <a:schemeClr val="tx1"/>
                </a:solidFill>
                <a:effectLst/>
                <a:latin typeface="+mn-lt"/>
                <a:ea typeface="+mn-ea"/>
                <a:cs typeface="+mn-cs"/>
              </a:rPr>
              <a:t>-C </a:t>
            </a:r>
            <a:r>
              <a:rPr lang="vi-VN" sz="1200" b="0" i="0" kern="1200" dirty="0" err="1" smtClean="0">
                <a:solidFill>
                  <a:schemeClr val="tx1"/>
                </a:solidFill>
                <a:effectLst/>
                <a:latin typeface="+mn-lt"/>
                <a:ea typeface="+mn-ea"/>
                <a:cs typeface="+mn-cs"/>
              </a:rPr>
              <a:t>để</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trở</a:t>
            </a:r>
            <a:r>
              <a:rPr lang="vi-VN" sz="1200" b="0" i="0" kern="1200" dirty="0" smtClean="0">
                <a:solidFill>
                  <a:schemeClr val="tx1"/>
                </a:solidFill>
                <a:effectLst/>
                <a:latin typeface="+mn-lt"/>
                <a:ea typeface="+mn-ea"/>
                <a:cs typeface="+mn-cs"/>
              </a:rPr>
              <a:t> ngôn </a:t>
            </a:r>
            <a:r>
              <a:rPr lang="vi-VN" sz="1200" b="0" i="0" kern="1200" dirty="0" err="1" smtClean="0">
                <a:solidFill>
                  <a:schemeClr val="tx1"/>
                </a:solidFill>
                <a:effectLst/>
                <a:latin typeface="+mn-lt"/>
                <a:ea typeface="+mn-ea"/>
                <a:cs typeface="+mn-cs"/>
              </a:rPr>
              <a:t>ngữ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lập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trình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phổ</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biến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nhất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để</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phát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triển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iOS</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thậm</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chí</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còn</a:t>
            </a:r>
            <a:r>
              <a:rPr lang="vi-VN" sz="1200" b="0" i="0" kern="1200" dirty="0" smtClean="0">
                <a:solidFill>
                  <a:schemeClr val="tx1"/>
                </a:solidFill>
                <a:effectLst/>
                <a:latin typeface="+mn-lt"/>
                <a:ea typeface="+mn-ea"/>
                <a:cs typeface="+mn-cs"/>
              </a:rPr>
              <a:t> nhanh hơn </a:t>
            </a:r>
            <a:r>
              <a:rPr lang="vi-VN" sz="1200" b="0" i="0" kern="1200" dirty="0" err="1" smtClean="0">
                <a:solidFill>
                  <a:schemeClr val="tx1"/>
                </a:solidFill>
                <a:effectLst/>
                <a:latin typeface="+mn-lt"/>
                <a:ea typeface="+mn-ea"/>
                <a:cs typeface="+mn-cs"/>
              </a:rPr>
              <a:t>mọi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người</a:t>
            </a:r>
            <a:r>
              <a:rPr lang="vi-VN" sz="1200" b="0" i="0" kern="1200" dirty="0" smtClean="0">
                <a:solidFill>
                  <a:schemeClr val="tx1"/>
                </a:solidFill>
                <a:effectLst/>
                <a:latin typeface="+mn-lt"/>
                <a:ea typeface="+mn-ea"/>
                <a:cs typeface="+mn-cs"/>
              </a:rPr>
              <a:t> mong </a:t>
            </a:r>
            <a:r>
              <a:rPr lang="vi-VN" sz="1200" b="0" i="0" kern="1200" dirty="0" err="1" smtClean="0">
                <a:solidFill>
                  <a:schemeClr val="tx1"/>
                </a:solidFill>
                <a:effectLst/>
                <a:latin typeface="+mn-lt"/>
                <a:ea typeface="+mn-ea"/>
                <a:cs typeface="+mn-cs"/>
              </a:rPr>
              <a:t>đợi</a:t>
            </a:r>
            <a:r>
              <a:rPr lang="vi-VN" sz="1200" b="0" i="0" kern="1200" dirty="0" smtClean="0">
                <a:solidFill>
                  <a:schemeClr val="tx1"/>
                </a:solidFill>
                <a:effectLst/>
                <a:latin typeface="+mn-lt"/>
                <a:ea typeface="+mn-ea"/>
                <a:cs typeface="+mn-cs"/>
              </a:rPr>
              <a:t>.</a:t>
            </a:r>
          </a:p>
          <a:p>
            <a:pPr fontAlgn="base"/>
            <a:r>
              <a:rPr lang="vi-VN" sz="1200" b="0" i="0" kern="1200" dirty="0" smtClean="0">
                <a:solidFill>
                  <a:schemeClr val="tx1"/>
                </a:solidFill>
                <a:effectLst/>
                <a:latin typeface="+mn-lt"/>
                <a:ea typeface="+mn-ea"/>
                <a:cs typeface="+mn-cs"/>
              </a:rPr>
              <a:t>Trong </a:t>
            </a:r>
            <a:r>
              <a:rPr lang="vi-VN" sz="1200" b="0" i="0" kern="1200" dirty="0" err="1" smtClean="0">
                <a:solidFill>
                  <a:schemeClr val="tx1"/>
                </a:solidFill>
                <a:effectLst/>
                <a:latin typeface="+mn-lt"/>
                <a:ea typeface="+mn-ea"/>
                <a:cs typeface="+mn-cs"/>
              </a:rPr>
              <a:t>index</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mới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nhất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của</a:t>
            </a:r>
            <a:r>
              <a:rPr lang="vi-VN" sz="1200" b="0" i="0" kern="1200" dirty="0" smtClean="0">
                <a:solidFill>
                  <a:schemeClr val="tx1"/>
                </a:solidFill>
                <a:effectLst/>
                <a:latin typeface="+mn-lt"/>
                <a:ea typeface="+mn-ea"/>
                <a:cs typeface="+mn-cs"/>
              </a:rPr>
              <a:t> TIOBE – </a:t>
            </a:r>
            <a:r>
              <a:rPr lang="vi-VN" sz="1200" b="0" i="0" kern="1200" dirty="0" err="1" smtClean="0">
                <a:solidFill>
                  <a:schemeClr val="tx1"/>
                </a:solidFill>
                <a:effectLst/>
                <a:latin typeface="+mn-lt"/>
                <a:ea typeface="+mn-ea"/>
                <a:cs typeface="+mn-cs"/>
              </a:rPr>
              <a:t>index</a:t>
            </a:r>
            <a:r>
              <a:rPr lang="vi-VN" sz="1200" b="0" i="0" kern="1200" dirty="0" smtClean="0">
                <a:solidFill>
                  <a:schemeClr val="tx1"/>
                </a:solidFill>
                <a:effectLst/>
                <a:latin typeface="+mn-lt"/>
                <a:ea typeface="+mn-ea"/>
                <a:cs typeface="+mn-cs"/>
              </a:rPr>
              <a:t> đo </a:t>
            </a:r>
            <a:r>
              <a:rPr lang="vi-VN" sz="1200" b="0" i="0" kern="1200" dirty="0" err="1" smtClean="0">
                <a:solidFill>
                  <a:schemeClr val="tx1"/>
                </a:solidFill>
                <a:effectLst/>
                <a:latin typeface="+mn-lt"/>
                <a:ea typeface="+mn-ea"/>
                <a:cs typeface="+mn-cs"/>
              </a:rPr>
              <a:t>độ</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phổ</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biến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của</a:t>
            </a:r>
            <a:r>
              <a:rPr lang="vi-VN" sz="1200" b="0" i="0" kern="1200" dirty="0" smtClean="0">
                <a:solidFill>
                  <a:schemeClr val="tx1"/>
                </a:solidFill>
                <a:effectLst/>
                <a:latin typeface="+mn-lt"/>
                <a:ea typeface="+mn-ea"/>
                <a:cs typeface="+mn-cs"/>
              </a:rPr>
              <a:t> ngôn </a:t>
            </a:r>
            <a:r>
              <a:rPr lang="vi-VN" sz="1200" b="0" i="0" kern="1200" dirty="0" err="1" smtClean="0">
                <a:solidFill>
                  <a:schemeClr val="tx1"/>
                </a:solidFill>
                <a:effectLst/>
                <a:latin typeface="+mn-lt"/>
                <a:ea typeface="+mn-ea"/>
                <a:cs typeface="+mn-cs"/>
              </a:rPr>
              <a:t>ngữ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lập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trình</a:t>
            </a:r>
            <a:r>
              <a:rPr lang="vi-VN" sz="1200" b="0" i="0" kern="1200" dirty="0" smtClean="0">
                <a:solidFill>
                  <a:schemeClr val="tx1"/>
                </a:solidFill>
                <a:effectLst/>
                <a:latin typeface="+mn-lt"/>
                <a:ea typeface="+mn-ea"/>
                <a:cs typeface="+mn-cs"/>
              </a:rPr>
              <a:t> – </a:t>
            </a:r>
            <a:r>
              <a:rPr lang="vi-VN" sz="1200" b="0" i="0" kern="1200" dirty="0" err="1" smtClean="0">
                <a:solidFill>
                  <a:schemeClr val="tx1"/>
                </a:solidFill>
                <a:effectLst/>
                <a:latin typeface="+mn-lt"/>
                <a:ea typeface="+mn-ea"/>
                <a:cs typeface="+mn-cs"/>
              </a:rPr>
              <a:t>Objective</a:t>
            </a:r>
            <a:r>
              <a:rPr lang="vi-VN" sz="1200" b="0" i="0" kern="1200" dirty="0" smtClean="0">
                <a:solidFill>
                  <a:schemeClr val="tx1"/>
                </a:solidFill>
                <a:effectLst/>
                <a:latin typeface="+mn-lt"/>
                <a:ea typeface="+mn-ea"/>
                <a:cs typeface="+mn-cs"/>
              </a:rPr>
              <a:t>-C </a:t>
            </a:r>
            <a:r>
              <a:rPr lang="vi-VN" sz="1200" b="0" i="0" kern="1200" dirty="0" err="1" smtClean="0">
                <a:solidFill>
                  <a:schemeClr val="tx1"/>
                </a:solidFill>
                <a:effectLst/>
                <a:latin typeface="+mn-lt"/>
                <a:ea typeface="+mn-ea"/>
                <a:cs typeface="+mn-cs"/>
              </a:rPr>
              <a:t>sụt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giảm</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rõ</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rệt</a:t>
            </a:r>
            <a:r>
              <a:rPr lang="vi-VN" sz="1200" b="0" i="0" kern="1200" dirty="0" smtClean="0">
                <a:solidFill>
                  <a:schemeClr val="tx1"/>
                </a:solidFill>
                <a:effectLst/>
                <a:latin typeface="+mn-lt"/>
                <a:ea typeface="+mn-ea"/>
                <a:cs typeface="+mn-cs"/>
              </a:rPr>
              <a:t> qua </a:t>
            </a:r>
            <a:r>
              <a:rPr lang="vi-VN" sz="1200" b="0" i="0" kern="1200" dirty="0" err="1" smtClean="0">
                <a:solidFill>
                  <a:schemeClr val="tx1"/>
                </a:solidFill>
                <a:effectLst/>
                <a:latin typeface="+mn-lt"/>
                <a:ea typeface="+mn-ea"/>
                <a:cs typeface="+mn-cs"/>
              </a:rPr>
              <a:t>từng</a:t>
            </a:r>
            <a:r>
              <a:rPr lang="vi-VN" sz="1200" b="0" i="0" kern="1200" dirty="0" smtClean="0">
                <a:solidFill>
                  <a:schemeClr val="tx1"/>
                </a:solidFill>
                <a:effectLst/>
                <a:latin typeface="+mn-lt"/>
                <a:ea typeface="+mn-ea"/>
                <a:cs typeface="+mn-cs"/>
              </a:rPr>
              <a:t> năm. </a:t>
            </a:r>
            <a:r>
              <a:rPr lang="vi-VN" sz="1200" b="0" i="0" kern="1200" dirty="0" err="1" smtClean="0">
                <a:solidFill>
                  <a:schemeClr val="tx1"/>
                </a:solidFill>
                <a:effectLst/>
                <a:latin typeface="+mn-lt"/>
                <a:ea typeface="+mn-ea"/>
                <a:cs typeface="+mn-cs"/>
              </a:rPr>
              <a:t>Tại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thời</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điểm</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tháng</a:t>
            </a:r>
            <a:r>
              <a:rPr lang="vi-VN" sz="1200" b="0" i="0" kern="1200" dirty="0" smtClean="0">
                <a:solidFill>
                  <a:schemeClr val="tx1"/>
                </a:solidFill>
                <a:effectLst/>
                <a:latin typeface="+mn-lt"/>
                <a:ea typeface="+mn-ea"/>
                <a:cs typeface="+mn-cs"/>
              </a:rPr>
              <a:t> 10/2014, </a:t>
            </a:r>
            <a:r>
              <a:rPr lang="vi-VN" sz="1200" b="0" i="0" kern="1200" dirty="0" err="1" smtClean="0">
                <a:solidFill>
                  <a:schemeClr val="tx1"/>
                </a:solidFill>
                <a:effectLst/>
                <a:latin typeface="+mn-lt"/>
                <a:ea typeface="+mn-ea"/>
                <a:cs typeface="+mn-cs"/>
              </a:rPr>
              <a:t>Objective</a:t>
            </a:r>
            <a:r>
              <a:rPr lang="vi-VN" sz="1200" b="0" i="0" kern="1200" dirty="0" smtClean="0">
                <a:solidFill>
                  <a:schemeClr val="tx1"/>
                </a:solidFill>
                <a:effectLst/>
                <a:latin typeface="+mn-lt"/>
                <a:ea typeface="+mn-ea"/>
                <a:cs typeface="+mn-cs"/>
              </a:rPr>
              <a:t>-C </a:t>
            </a:r>
            <a:r>
              <a:rPr lang="vi-VN" sz="1200" b="0" i="0" kern="1200" dirty="0" err="1" smtClean="0">
                <a:solidFill>
                  <a:schemeClr val="tx1"/>
                </a:solidFill>
                <a:effectLst/>
                <a:latin typeface="+mn-lt"/>
                <a:ea typeface="+mn-ea"/>
                <a:cs typeface="+mn-cs"/>
              </a:rPr>
              <a:t>là</a:t>
            </a:r>
            <a:r>
              <a:rPr lang="vi-VN" sz="1200" b="0" i="0" kern="1200" dirty="0" smtClean="0">
                <a:solidFill>
                  <a:schemeClr val="tx1"/>
                </a:solidFill>
                <a:effectLst/>
                <a:latin typeface="+mn-lt"/>
                <a:ea typeface="+mn-ea"/>
                <a:cs typeface="+mn-cs"/>
              </a:rPr>
              <a:t> ngôn </a:t>
            </a:r>
            <a:r>
              <a:rPr lang="vi-VN" sz="1200" b="0" i="0" kern="1200" dirty="0" err="1" smtClean="0">
                <a:solidFill>
                  <a:schemeClr val="tx1"/>
                </a:solidFill>
                <a:effectLst/>
                <a:latin typeface="+mn-lt"/>
                <a:ea typeface="+mn-ea"/>
                <a:cs typeface="+mn-cs"/>
              </a:rPr>
              <a:t>ngữ</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lập</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trình</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phổ</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biến</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thứ</a:t>
            </a:r>
            <a:r>
              <a:rPr lang="vi-VN" sz="1200" b="0" i="0" kern="1200" dirty="0" smtClean="0">
                <a:solidFill>
                  <a:schemeClr val="tx1"/>
                </a:solidFill>
                <a:effectLst/>
                <a:latin typeface="+mn-lt"/>
                <a:ea typeface="+mn-ea"/>
                <a:cs typeface="+mn-cs"/>
              </a:rPr>
              <a:t> ba.</a:t>
            </a:r>
          </a:p>
          <a:p>
            <a:pPr fontAlgn="base"/>
            <a:r>
              <a:rPr lang="vi-VN" sz="1200" b="0" i="0" kern="1200" dirty="0" smtClean="0">
                <a:solidFill>
                  <a:schemeClr val="tx1"/>
                </a:solidFill>
                <a:effectLst/>
                <a:latin typeface="+mn-lt"/>
                <a:ea typeface="+mn-ea"/>
                <a:cs typeface="+mn-cs"/>
              </a:rPr>
              <a:t>Năm nay </a:t>
            </a:r>
            <a:r>
              <a:rPr lang="vi-VN" sz="1200" b="0" i="0" kern="1200" dirty="0" err="1" smtClean="0">
                <a:solidFill>
                  <a:schemeClr val="tx1"/>
                </a:solidFill>
                <a:effectLst/>
                <a:latin typeface="+mn-lt"/>
                <a:ea typeface="+mn-ea"/>
                <a:cs typeface="+mn-cs"/>
              </a:rPr>
              <a:t>nó</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đứng</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thứ</a:t>
            </a:r>
            <a:r>
              <a:rPr lang="vi-VN" sz="1200" b="0" i="0" kern="1200" dirty="0" smtClean="0">
                <a:solidFill>
                  <a:schemeClr val="tx1"/>
                </a:solidFill>
                <a:effectLst/>
                <a:latin typeface="+mn-lt"/>
                <a:ea typeface="+mn-ea"/>
                <a:cs typeface="+mn-cs"/>
              </a:rPr>
              <a:t> 14 trong danh </a:t>
            </a:r>
            <a:r>
              <a:rPr lang="vi-VN" sz="1200" b="0" i="0" kern="1200" dirty="0" err="1" smtClean="0">
                <a:solidFill>
                  <a:schemeClr val="tx1"/>
                </a:solidFill>
                <a:effectLst/>
                <a:latin typeface="+mn-lt"/>
                <a:ea typeface="+mn-ea"/>
                <a:cs typeface="+mn-cs"/>
              </a:rPr>
              <a:t>sách</a:t>
            </a:r>
            <a:r>
              <a:rPr lang="vi-VN" sz="1200" b="0" i="0" kern="1200" dirty="0" smtClean="0">
                <a:solidFill>
                  <a:schemeClr val="tx1"/>
                </a:solidFill>
                <a:effectLst/>
                <a:latin typeface="+mn-lt"/>
                <a:ea typeface="+mn-ea"/>
                <a:cs typeface="+mn-cs"/>
              </a:rPr>
              <a:t>, ngay sau </a:t>
            </a:r>
            <a:r>
              <a:rPr lang="vi-VN" sz="1200" b="0" i="0" kern="1200" dirty="0" err="1" smtClean="0">
                <a:solidFill>
                  <a:schemeClr val="tx1"/>
                </a:solidFill>
                <a:effectLst/>
                <a:latin typeface="+mn-lt"/>
                <a:ea typeface="+mn-ea"/>
                <a:cs typeface="+mn-cs"/>
              </a:rPr>
              <a:t>là</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Swift</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nhảy</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từ</a:t>
            </a:r>
            <a:r>
              <a:rPr lang="vi-VN" sz="1200" b="0" i="0" kern="1200" dirty="0" smtClean="0">
                <a:solidFill>
                  <a:schemeClr val="tx1"/>
                </a:solidFill>
                <a:effectLst/>
                <a:latin typeface="+mn-lt"/>
                <a:ea typeface="+mn-ea"/>
                <a:cs typeface="+mn-cs"/>
              </a:rPr>
              <a:t> </a:t>
            </a:r>
            <a:r>
              <a:rPr lang="vi-VN" sz="1200" b="0" i="0" kern="1200" dirty="0" err="1" smtClean="0">
                <a:solidFill>
                  <a:schemeClr val="tx1"/>
                </a:solidFill>
                <a:effectLst/>
                <a:latin typeface="+mn-lt"/>
                <a:ea typeface="+mn-ea"/>
                <a:cs typeface="+mn-cs"/>
              </a:rPr>
              <a:t>hạng</a:t>
            </a:r>
            <a:r>
              <a:rPr lang="vi-VN" sz="1200" b="0" i="0" kern="1200" dirty="0" smtClean="0">
                <a:solidFill>
                  <a:schemeClr val="tx1"/>
                </a:solidFill>
                <a:effectLst/>
                <a:latin typeface="+mn-lt"/>
                <a:ea typeface="+mn-ea"/>
                <a:cs typeface="+mn-cs"/>
              </a:rPr>
              <a:t> 19 năm </a:t>
            </a:r>
            <a:r>
              <a:rPr lang="vi-VN" sz="1200" b="0" i="0" kern="1200" dirty="0" err="1" smtClean="0">
                <a:solidFill>
                  <a:schemeClr val="tx1"/>
                </a:solidFill>
                <a:effectLst/>
                <a:latin typeface="+mn-lt"/>
                <a:ea typeface="+mn-ea"/>
                <a:cs typeface="+mn-cs"/>
              </a:rPr>
              <a:t>ngoái</a:t>
            </a:r>
            <a:r>
              <a:rPr lang="vi-VN" sz="1200" b="0" i="0" kern="1200" dirty="0" smtClean="0">
                <a:solidFill>
                  <a:schemeClr val="tx1"/>
                </a:solidFill>
                <a:effectLst/>
                <a:latin typeface="+mn-lt"/>
                <a:ea typeface="+mn-ea"/>
                <a:cs typeface="+mn-cs"/>
              </a:rPr>
              <a:t> lên 15 năm nay.</a:t>
            </a:r>
          </a:p>
          <a:p>
            <a:pPr lvl="1"/>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A829E4-7B8F-48ED-BCF8-1C0A3C644052}" type="slidenum">
              <a:rPr lang="en-JM" smtClean="0"/>
              <a:t>9</a:t>
            </a:fld>
            <a:endParaRPr lang="en-JM"/>
          </a:p>
        </p:txBody>
      </p:sp>
    </p:spTree>
    <p:extLst>
      <p:ext uri="{BB962C8B-B14F-4D97-AF65-F5344CB8AC3E}">
        <p14:creationId xmlns:p14="http://schemas.microsoft.com/office/powerpoint/2010/main" val="312000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Data</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err="1" smtClean="0">
                <a:solidFill>
                  <a:schemeClr val="tx1"/>
                </a:solidFill>
                <a:effectLst/>
                <a:latin typeface="+mn-lt"/>
                <a:ea typeface="+mn-ea"/>
                <a:cs typeface="+mn-cs"/>
              </a:rPr>
              <a:t>Core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Data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framework</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phép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lưu </a:t>
            </a:r>
            <a:r>
              <a:rPr lang="vi-VN" sz="1200" kern="1200" dirty="0" err="1" smtClean="0">
                <a:solidFill>
                  <a:schemeClr val="tx1"/>
                </a:solidFill>
                <a:effectLst/>
                <a:latin typeface="+mn-lt"/>
                <a:ea typeface="+mn-ea"/>
                <a:cs typeface="+mn-cs"/>
              </a:rPr>
              <a:t>trữ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database</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hướng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quan tâm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câu </a:t>
            </a:r>
            <a:r>
              <a:rPr lang="vi-VN" sz="1200" kern="1200" dirty="0" err="1" smtClean="0">
                <a:solidFill>
                  <a:schemeClr val="tx1"/>
                </a:solidFill>
                <a:effectLst/>
                <a:latin typeface="+mn-lt"/>
                <a:ea typeface="+mn-ea"/>
                <a:cs typeface="+mn-cs"/>
              </a:rPr>
              <a:t>lệnh</a:t>
            </a:r>
            <a:r>
              <a:rPr lang="vi-VN" sz="1200" kern="1200" dirty="0" smtClean="0">
                <a:solidFill>
                  <a:schemeClr val="tx1"/>
                </a:solidFill>
                <a:effectLst/>
                <a:latin typeface="+mn-lt"/>
                <a:ea typeface="+mn-ea"/>
                <a:cs typeface="+mn-cs"/>
              </a:rPr>
              <a:t> SQL.</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smtClean="0">
                <a:solidFill>
                  <a:schemeClr val="tx1"/>
                </a:solidFill>
                <a:effectLst/>
                <a:latin typeface="+mn-lt"/>
                <a:ea typeface="+mn-ea"/>
                <a:cs typeface="+mn-cs"/>
              </a:rPr>
              <a:t>Như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thấy</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iPhone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nằm</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đỉnh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ngăn </a:t>
            </a:r>
            <a:r>
              <a:rPr lang="vi-VN" sz="1200" kern="1200" dirty="0" err="1" smtClean="0">
                <a:solidFill>
                  <a:schemeClr val="tx1"/>
                </a:solidFill>
                <a:effectLst/>
                <a:latin typeface="+mn-lt"/>
                <a:ea typeface="+mn-ea"/>
                <a:cs typeface="+mn-cs"/>
              </a:rPr>
              <a:t>xếp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bởi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managed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object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context</a:t>
            </a:r>
            <a:r>
              <a:rPr lang="vi-VN" sz="1200" kern="1200" dirty="0" smtClean="0">
                <a:solidFill>
                  <a:schemeClr val="tx1"/>
                </a:solidFill>
                <a:effectLst/>
                <a:latin typeface="+mn-lt"/>
                <a:ea typeface="+mn-ea"/>
                <a:cs typeface="+mn-cs"/>
              </a:rPr>
              <a:t>. Ý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đặc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biệt</a:t>
            </a:r>
            <a:r>
              <a:rPr lang="vi-VN" sz="1200" kern="1200" dirty="0" smtClean="0">
                <a:solidFill>
                  <a:schemeClr val="tx1"/>
                </a:solidFill>
                <a:effectLst/>
                <a:latin typeface="+mn-lt"/>
                <a:ea typeface="+mn-ea"/>
                <a:cs typeface="+mn-cs"/>
              </a:rPr>
              <a:t> trong sơ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tế</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mặc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thấp</a:t>
            </a:r>
            <a:r>
              <a:rPr lang="vi-VN" sz="1200" kern="1200" dirty="0" smtClean="0">
                <a:solidFill>
                  <a:schemeClr val="tx1"/>
                </a:solidFill>
                <a:effectLst/>
                <a:latin typeface="+mn-lt"/>
                <a:ea typeface="+mn-ea"/>
                <a:cs typeface="+mn-cs"/>
              </a:rPr>
              <a:t> hơn trong ngăn </a:t>
            </a:r>
            <a:r>
              <a:rPr lang="vi-VN" sz="1200" kern="1200" dirty="0" err="1" smtClean="0">
                <a:solidFill>
                  <a:schemeClr val="tx1"/>
                </a:solidFill>
                <a:effectLst/>
                <a:latin typeface="+mn-lt"/>
                <a:ea typeface="+mn-ea"/>
                <a:cs typeface="+mn-cs"/>
              </a:rPr>
              <a:t>xếp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liên quan trong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chức</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Core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Data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không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a:t>
            </a:r>
            <a:endParaRPr lang="en-US" dirty="0" smtClean="0"/>
          </a:p>
          <a:p>
            <a:endParaRPr lang="en-US" dirty="0" smtClean="0"/>
          </a:p>
          <a:p>
            <a:r>
              <a:rPr lang="en-US" dirty="0" smtClean="0"/>
              <a:t>Auto layout</a:t>
            </a:r>
          </a:p>
          <a:p>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vài</a:t>
            </a:r>
            <a:r>
              <a:rPr lang="vi-VN" sz="1200" kern="1200" dirty="0" smtClean="0">
                <a:solidFill>
                  <a:schemeClr val="tx1"/>
                </a:solidFill>
                <a:effectLst/>
                <a:latin typeface="+mn-lt"/>
                <a:ea typeface="+mn-ea"/>
                <a:cs typeface="+mn-cs"/>
              </a:rPr>
              <a:t> năm </a:t>
            </a:r>
            <a:r>
              <a:rPr lang="vi-VN" sz="1200" kern="1200" dirty="0" err="1" smtClean="0">
                <a:solidFill>
                  <a:schemeClr val="tx1"/>
                </a:solidFill>
                <a:effectLst/>
                <a:latin typeface="+mn-lt"/>
                <a:ea typeface="+mn-ea"/>
                <a:cs typeface="+mn-cs"/>
              </a:rPr>
              <a:t>trước</a:t>
            </a:r>
            <a:r>
              <a:rPr lang="vi-VN" sz="1200" kern="1200" dirty="0" smtClean="0">
                <a:solidFill>
                  <a:schemeClr val="tx1"/>
                </a:solidFill>
                <a:effectLst/>
                <a:latin typeface="+mn-lt"/>
                <a:ea typeface="+mn-ea"/>
                <a:cs typeface="+mn-cs"/>
              </a:rPr>
              <a:t> đây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bỏ</a:t>
            </a:r>
            <a:r>
              <a:rPr lang="vi-VN" sz="1200" kern="1200" dirty="0" smtClean="0">
                <a:solidFill>
                  <a:schemeClr val="tx1"/>
                </a:solidFill>
                <a:effectLst/>
                <a:latin typeface="+mn-lt"/>
                <a:ea typeface="+mn-ea"/>
                <a:cs typeface="+mn-cs"/>
              </a:rPr>
              <a:t> qua </a:t>
            </a:r>
            <a:r>
              <a:rPr lang="vi-VN" sz="1200" kern="1200" dirty="0" err="1" smtClean="0">
                <a:solidFill>
                  <a:schemeClr val="tx1"/>
                </a:solidFill>
                <a:effectLst/>
                <a:latin typeface="+mn-lt"/>
                <a:ea typeface="+mn-ea"/>
                <a:cs typeface="+mn-cs"/>
              </a:rPr>
              <a:t>khái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niệm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Auto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layout</a:t>
            </a:r>
            <a:r>
              <a:rPr lang="vi-VN" sz="1200" kern="1200" dirty="0" smtClean="0">
                <a:solidFill>
                  <a:schemeClr val="tx1"/>
                </a:solidFill>
                <a:effectLst/>
                <a:latin typeface="+mn-lt"/>
                <a:ea typeface="+mn-ea"/>
                <a:cs typeface="+mn-cs"/>
              </a:rPr>
              <a:t>. Tuy nhiên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giờ</a:t>
            </a:r>
            <a:r>
              <a:rPr lang="vi-VN" sz="1200" kern="1200" dirty="0" smtClean="0">
                <a:solidFill>
                  <a:schemeClr val="tx1"/>
                </a:solidFill>
                <a:effectLst/>
                <a:latin typeface="+mn-lt"/>
                <a:ea typeface="+mn-ea"/>
                <a:cs typeface="+mn-cs"/>
              </a:rPr>
              <a:t> đây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cho ra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thước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 như </a:t>
            </a:r>
            <a:r>
              <a:rPr lang="vi-VN" sz="1200" kern="1200" dirty="0" err="1" smtClean="0">
                <a:solidFill>
                  <a:schemeClr val="tx1"/>
                </a:solidFill>
                <a:effectLst/>
                <a:latin typeface="+mn-lt"/>
                <a:ea typeface="+mn-ea"/>
                <a:cs typeface="+mn-cs"/>
              </a:rPr>
              <a:t>iPhone</a:t>
            </a:r>
            <a:r>
              <a:rPr lang="vi-VN" sz="1200" kern="1200" dirty="0" smtClean="0">
                <a:solidFill>
                  <a:schemeClr val="tx1"/>
                </a:solidFill>
                <a:effectLst/>
                <a:latin typeface="+mn-lt"/>
                <a:ea typeface="+mn-ea"/>
                <a:cs typeface="+mn-cs"/>
              </a:rPr>
              <a:t> 5, 6, 6S, 6+, 6S+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còn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thêm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lớn</a:t>
            </a:r>
            <a:r>
              <a:rPr lang="vi-VN" sz="1200" kern="1200" dirty="0" smtClean="0">
                <a:solidFill>
                  <a:schemeClr val="tx1"/>
                </a:solidFill>
                <a:effectLst/>
                <a:latin typeface="+mn-lt"/>
                <a:ea typeface="+mn-ea"/>
                <a:cs typeface="+mn-cs"/>
              </a:rPr>
              <a:t> hơn như </a:t>
            </a:r>
            <a:r>
              <a:rPr lang="vi-VN" sz="1200" kern="1200" dirty="0" err="1" smtClean="0">
                <a:solidFill>
                  <a:schemeClr val="tx1"/>
                </a:solidFill>
                <a:effectLst/>
                <a:latin typeface="+mn-lt"/>
                <a:ea typeface="+mn-ea"/>
                <a:cs typeface="+mn-cs"/>
              </a:rPr>
              <a:t>iPad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iPad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mini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Auto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layout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chạy</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Tuy nhiên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chủ</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Auto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layout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khoảng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khá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dài</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Auto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Layout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hệ</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thống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hỗ</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a:t>
            </a:r>
            <a:r>
              <a:rPr lang="vi-VN" sz="1200" kern="1200" dirty="0" smtClean="0">
                <a:solidFill>
                  <a:schemeClr val="tx1"/>
                </a:solidFill>
                <a:effectLst/>
                <a:latin typeface="+mn-lt"/>
                <a:ea typeface="+mn-ea"/>
                <a:cs typeface="+mn-cs"/>
              </a:rPr>
              <a:t> giao </a:t>
            </a:r>
            <a:r>
              <a:rPr lang="vi-VN" sz="1200" kern="1200" dirty="0" err="1" smtClean="0">
                <a:solidFill>
                  <a:schemeClr val="tx1"/>
                </a:solidFill>
                <a:effectLst/>
                <a:latin typeface="+mn-lt"/>
                <a:ea typeface="+mn-ea"/>
                <a:cs typeface="+mn-cs"/>
              </a:rPr>
              <a:t>diện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dàng</a:t>
            </a:r>
            <a:r>
              <a:rPr lang="vi-VN" sz="1200" kern="1200" dirty="0" smtClean="0">
                <a:solidFill>
                  <a:schemeClr val="tx1"/>
                </a:solidFill>
                <a:effectLst/>
                <a:latin typeface="+mn-lt"/>
                <a:ea typeface="+mn-ea"/>
                <a:cs typeface="+mn-cs"/>
              </a:rPr>
              <a:t> hơn trên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thước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tạo</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giao </a:t>
            </a:r>
            <a:r>
              <a:rPr lang="vi-VN" sz="1200" kern="1200" dirty="0" err="1" smtClean="0">
                <a:solidFill>
                  <a:schemeClr val="tx1"/>
                </a:solidFill>
                <a:effectLst/>
                <a:latin typeface="+mn-lt"/>
                <a:ea typeface="+mn-ea"/>
                <a:cs typeface="+mn-cs"/>
              </a:rPr>
              <a:t>diện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thay </a:t>
            </a:r>
            <a:r>
              <a:rPr lang="vi-VN" sz="1200" kern="1200" dirty="0" err="1" smtClean="0">
                <a:solidFill>
                  <a:schemeClr val="tx1"/>
                </a:solidFill>
                <a:effectLst/>
                <a:latin typeface="+mn-lt"/>
                <a:ea typeface="+mn-ea"/>
                <a:cs typeface="+mn-cs"/>
              </a:rPr>
              <a:t>đổi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chính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buộc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mô </a:t>
            </a:r>
            <a:r>
              <a:rPr lang="vi-VN" sz="1200" kern="1200" dirty="0" err="1" smtClean="0">
                <a:solidFill>
                  <a:schemeClr val="tx1"/>
                </a:solidFill>
                <a:effectLst/>
                <a:latin typeface="+mn-lt"/>
                <a:ea typeface="+mn-ea"/>
                <a:cs typeface="+mn-cs"/>
              </a:rPr>
              <a:t>tả</a:t>
            </a:r>
            <a:r>
              <a:rPr lang="vi-VN" sz="1200" kern="1200" dirty="0" smtClean="0">
                <a:solidFill>
                  <a:schemeClr val="tx1"/>
                </a:solidFill>
                <a:effectLst/>
                <a:latin typeface="+mn-lt"/>
                <a:ea typeface="+mn-ea"/>
                <a:cs typeface="+mn-cs"/>
              </a:rPr>
              <a:t> trong giao </a:t>
            </a:r>
            <a:r>
              <a:rPr lang="vi-VN" sz="1200" kern="1200" dirty="0" err="1" smtClean="0">
                <a:solidFill>
                  <a:schemeClr val="tx1"/>
                </a:solidFill>
                <a:effectLst/>
                <a:latin typeface="+mn-lt"/>
                <a:ea typeface="+mn-ea"/>
                <a:cs typeface="+mn-cs"/>
              </a:rPr>
              <a:t>diện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Storyboard</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err="1" smtClean="0">
                <a:solidFill>
                  <a:schemeClr val="tx1"/>
                </a:solidFill>
                <a:effectLst/>
                <a:latin typeface="+mn-lt"/>
                <a:ea typeface="+mn-ea"/>
                <a:cs typeface="+mn-cs"/>
              </a:rPr>
              <a:t>Auto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Layout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làm</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hơn trong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chương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hay </a:t>
            </a:r>
            <a:r>
              <a:rPr lang="vi-VN" sz="1200" kern="1200" dirty="0" err="1" smtClean="0">
                <a:solidFill>
                  <a:schemeClr val="tx1"/>
                </a:solidFill>
                <a:effectLst/>
                <a:latin typeface="+mn-lt"/>
                <a:ea typeface="+mn-ea"/>
                <a:cs typeface="+mn-cs"/>
              </a:rPr>
              <a:t>bảo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mềm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rút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ngắn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dành</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chương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hỗ</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nhau. </a:t>
            </a:r>
            <a:r>
              <a:rPr lang="vi-VN" sz="1200" kern="1200" dirty="0" err="1" smtClean="0">
                <a:solidFill>
                  <a:schemeClr val="tx1"/>
                </a:solidFill>
                <a:effectLst/>
                <a:latin typeface="+mn-lt"/>
                <a:ea typeface="+mn-ea"/>
                <a:cs typeface="+mn-cs"/>
              </a:rPr>
              <a:t>Điều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rút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ngắn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lỗi</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buộc</a:t>
            </a:r>
            <a:r>
              <a:rPr lang="vi-VN" sz="1200" kern="1200" dirty="0" smtClean="0">
                <a:solidFill>
                  <a:schemeClr val="tx1"/>
                </a:solidFill>
                <a:effectLst/>
                <a:latin typeface="+mn-lt"/>
                <a:ea typeface="+mn-ea"/>
                <a:cs typeface="+mn-cs"/>
              </a:rPr>
              <a:t> hơn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phương </a:t>
            </a:r>
            <a:r>
              <a:rPr lang="vi-VN" sz="1200" kern="1200" dirty="0" err="1" smtClean="0">
                <a:solidFill>
                  <a:schemeClr val="tx1"/>
                </a:solidFill>
                <a:effectLst/>
                <a:latin typeface="+mn-lt"/>
                <a:ea typeface="+mn-ea"/>
                <a:cs typeface="+mn-cs"/>
              </a:rPr>
              <a:t>pháp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tiếp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cận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bởi</a:t>
            </a:r>
            <a:r>
              <a:rPr lang="vi-VN" sz="1200" kern="1200" dirty="0" smtClean="0">
                <a:solidFill>
                  <a:schemeClr val="tx1"/>
                </a:solidFill>
                <a:effectLst/>
                <a:latin typeface="+mn-lt"/>
                <a:ea typeface="+mn-ea"/>
                <a:cs typeface="+mn-cs"/>
              </a:rPr>
              <a:t> ở đây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hơn thay </a:t>
            </a:r>
            <a:r>
              <a:rPr lang="vi-VN" sz="1200" kern="1200" dirty="0" err="1" smtClean="0">
                <a:solidFill>
                  <a:schemeClr val="tx1"/>
                </a:solidFill>
                <a:effectLst/>
                <a:latin typeface="+mn-lt"/>
                <a:ea typeface="+mn-ea"/>
                <a:cs typeface="+mn-cs"/>
              </a:rPr>
              <a:t>vì</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toán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học</a:t>
            </a:r>
            <a:r>
              <a:rPr lang="vi-VN" sz="1200" kern="1200" dirty="0" smtClean="0">
                <a:solidFill>
                  <a:schemeClr val="tx1"/>
                </a:solidFill>
                <a:effectLst/>
                <a:latin typeface="+mn-lt"/>
                <a:ea typeface="+mn-ea"/>
                <a:cs typeface="+mn-cs"/>
              </a:rPr>
              <a:t>.</a:t>
            </a:r>
            <a:endParaRPr lang="en-US" dirty="0" smtClean="0"/>
          </a:p>
          <a:p>
            <a:endParaRPr lang="en-US" dirty="0" smtClean="0"/>
          </a:p>
          <a:p>
            <a:r>
              <a:rPr lang="en-US" dirty="0" smtClean="0"/>
              <a:t>Parse</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service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dịch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đám</a:t>
            </a:r>
            <a:r>
              <a:rPr lang="vi-VN" sz="1200" kern="1200" dirty="0" smtClean="0">
                <a:solidFill>
                  <a:schemeClr val="tx1"/>
                </a:solidFill>
                <a:effectLst/>
                <a:latin typeface="+mn-lt"/>
                <a:ea typeface="+mn-ea"/>
                <a:cs typeface="+mn-cs"/>
              </a:rPr>
              <a:t> mây đa </a:t>
            </a:r>
            <a:r>
              <a:rPr lang="vi-VN" sz="1200" kern="1200" dirty="0" err="1" smtClean="0">
                <a:solidFill>
                  <a:schemeClr val="tx1"/>
                </a:solidFill>
                <a:effectLst/>
                <a:latin typeface="+mn-lt"/>
                <a:ea typeface="+mn-ea"/>
                <a:cs typeface="+mn-cs"/>
              </a:rPr>
              <a:t>nền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bắt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đầu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năm 2012. </a:t>
            </a: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dịch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backend</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hầu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nền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phổ</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nay: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android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window</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phone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Mac</a:t>
            </a:r>
            <a:r>
              <a:rPr lang="vi-VN" sz="1200" kern="1200" dirty="0" smtClean="0">
                <a:solidFill>
                  <a:schemeClr val="tx1"/>
                </a:solidFill>
                <a:effectLst/>
                <a:latin typeface="+mn-lt"/>
                <a:ea typeface="+mn-ea"/>
                <a:cs typeface="+mn-cs"/>
              </a:rPr>
              <a:t> OS...</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Khi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API,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chạy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mình</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đám</a:t>
            </a:r>
            <a:r>
              <a:rPr lang="vi-VN" sz="1200" kern="1200" dirty="0" smtClean="0">
                <a:solidFill>
                  <a:schemeClr val="tx1"/>
                </a:solidFill>
                <a:effectLst/>
                <a:latin typeface="+mn-lt"/>
                <a:ea typeface="+mn-ea"/>
                <a:cs typeface="+mn-cs"/>
              </a:rPr>
              <a:t> mây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nhanh </a:t>
            </a:r>
            <a:r>
              <a:rPr lang="vi-VN" sz="1200" kern="1200" dirty="0" err="1" smtClean="0">
                <a:solidFill>
                  <a:schemeClr val="tx1"/>
                </a:solidFill>
                <a:effectLst/>
                <a:latin typeface="+mn-lt"/>
                <a:ea typeface="+mn-ea"/>
                <a:cs typeface="+mn-cs"/>
              </a:rPr>
              <a:t>chóng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hao </a:t>
            </a:r>
            <a:r>
              <a:rPr lang="vi-VN" sz="1200" kern="1200" dirty="0" err="1" smtClean="0">
                <a:solidFill>
                  <a:schemeClr val="tx1"/>
                </a:solidFill>
                <a:effectLst/>
                <a:latin typeface="+mn-lt"/>
                <a:ea typeface="+mn-ea"/>
                <a:cs typeface="+mn-cs"/>
              </a:rPr>
              <a:t>tốn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ít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 nguyên.</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API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dễ</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dàng</a:t>
            </a:r>
            <a:r>
              <a:rPr lang="vi-VN" sz="1200" kern="1200" dirty="0" smtClean="0">
                <a:solidFill>
                  <a:schemeClr val="tx1"/>
                </a:solidFill>
                <a:effectLst/>
                <a:latin typeface="+mn-lt"/>
                <a:ea typeface="+mn-ea"/>
                <a:cs typeface="+mn-cs"/>
              </a:rPr>
              <a:t> lưu </a:t>
            </a:r>
            <a:r>
              <a:rPr lang="vi-VN" sz="1200" kern="1200" dirty="0" err="1" smtClean="0">
                <a:solidFill>
                  <a:schemeClr val="tx1"/>
                </a:solidFill>
                <a:effectLst/>
                <a:latin typeface="+mn-lt"/>
                <a:ea typeface="+mn-ea"/>
                <a:cs typeface="+mn-cs"/>
              </a:rPr>
              <a:t>trữ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tập</a:t>
            </a:r>
            <a:r>
              <a:rPr lang="vi-VN" sz="1200" kern="1200" dirty="0" smtClean="0">
                <a:solidFill>
                  <a:schemeClr val="tx1"/>
                </a:solidFill>
                <a:effectLst/>
                <a:latin typeface="+mn-lt"/>
                <a:ea typeface="+mn-ea"/>
                <a:cs typeface="+mn-cs"/>
              </a:rPr>
              <a:t> tin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Cloud</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SDK </a:t>
            </a:r>
            <a:r>
              <a:rPr lang="vi-VN" sz="1200" kern="1200" dirty="0" err="1" smtClean="0">
                <a:solidFill>
                  <a:schemeClr val="tx1"/>
                </a:solidFill>
                <a:effectLst/>
                <a:latin typeface="+mn-lt"/>
                <a:ea typeface="+mn-ea"/>
                <a:cs typeface="+mn-cs"/>
              </a:rPr>
              <a:t>còn</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phép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vị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nền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truyền</a:t>
            </a:r>
            <a:r>
              <a:rPr lang="vi-VN" sz="1200" kern="1200" dirty="0" smtClean="0">
                <a:solidFill>
                  <a:schemeClr val="tx1"/>
                </a:solidFill>
                <a:effectLst/>
                <a:latin typeface="+mn-lt"/>
                <a:ea typeface="+mn-ea"/>
                <a:cs typeface="+mn-cs"/>
              </a:rPr>
              <a:t> thông </a:t>
            </a:r>
            <a:r>
              <a:rPr lang="vi-VN" sz="1200" kern="1200" dirty="0" err="1" smtClean="0">
                <a:solidFill>
                  <a:schemeClr val="tx1"/>
                </a:solidFill>
                <a:effectLst/>
                <a:latin typeface="+mn-lt"/>
                <a:ea typeface="+mn-ea"/>
                <a:cs typeface="+mn-cs"/>
              </a:rPr>
              <a:t>mạng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hội</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Twitter</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Facebook</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mở</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rộng</a:t>
            </a:r>
            <a:r>
              <a:rPr lang="vi-VN" sz="1200" kern="1200" dirty="0" smtClean="0">
                <a:solidFill>
                  <a:schemeClr val="tx1"/>
                </a:solidFill>
                <a:effectLst/>
                <a:latin typeface="+mn-lt"/>
                <a:ea typeface="+mn-ea"/>
                <a:cs typeface="+mn-cs"/>
              </a:rPr>
              <a:t> quy mô, </a:t>
            </a:r>
            <a:r>
              <a:rPr lang="vi-VN" sz="1200" kern="1200" dirty="0" err="1" smtClean="0">
                <a:solidFill>
                  <a:schemeClr val="tx1"/>
                </a:solidFill>
                <a:effectLst/>
                <a:latin typeface="+mn-lt"/>
                <a:ea typeface="+mn-ea"/>
                <a:cs typeface="+mn-cs"/>
              </a:rPr>
              <a:t>Parse</a:t>
            </a:r>
            <a:r>
              <a:rPr lang="vi-VN" sz="1200" kern="1200" dirty="0" smtClean="0">
                <a:solidFill>
                  <a:schemeClr val="tx1"/>
                </a:solidFill>
                <a:effectLst/>
                <a:latin typeface="+mn-lt"/>
                <a:ea typeface="+mn-ea"/>
                <a:cs typeface="+mn-cs"/>
              </a:rPr>
              <a:t> SDK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co </a:t>
            </a:r>
            <a:r>
              <a:rPr lang="vi-VN" sz="1200" kern="1200" dirty="0" err="1" smtClean="0">
                <a:solidFill>
                  <a:schemeClr val="tx1"/>
                </a:solidFill>
                <a:effectLst/>
                <a:latin typeface="+mn-lt"/>
                <a:ea typeface="+mn-ea"/>
                <a:cs typeface="+mn-cs"/>
              </a:rPr>
              <a:t>giãn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nền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đám</a:t>
            </a:r>
            <a:r>
              <a:rPr lang="vi-VN" sz="1200" kern="1200" dirty="0" smtClean="0">
                <a:solidFill>
                  <a:schemeClr val="tx1"/>
                </a:solidFill>
                <a:effectLst/>
                <a:latin typeface="+mn-lt"/>
                <a:ea typeface="+mn-ea"/>
                <a:cs typeface="+mn-cs"/>
              </a:rPr>
              <a:t> mây.</a:t>
            </a:r>
            <a:endParaRPr lang="en-US" dirty="0" smtClean="0"/>
          </a:p>
          <a:p>
            <a:endParaRPr lang="en-US" dirty="0" smtClean="0"/>
          </a:p>
          <a:p>
            <a:r>
              <a:rPr lang="en-US" dirty="0" smtClean="0"/>
              <a:t>Push Notification</a:t>
            </a:r>
          </a:p>
          <a:p>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niệm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rất</a:t>
            </a:r>
            <a:r>
              <a:rPr lang="vi-VN" sz="1200" kern="1200" dirty="0" smtClean="0">
                <a:solidFill>
                  <a:schemeClr val="tx1"/>
                </a:solidFill>
                <a:effectLst/>
                <a:latin typeface="+mn-lt"/>
                <a:ea typeface="+mn-ea"/>
                <a:cs typeface="+mn-cs"/>
              </a:rPr>
              <a:t> hay </a:t>
            </a:r>
            <a:r>
              <a:rPr lang="vi-VN" sz="1200" kern="1200" dirty="0" err="1" smtClean="0">
                <a:solidFill>
                  <a:schemeClr val="tx1"/>
                </a:solidFill>
                <a:effectLst/>
                <a:latin typeface="+mn-lt"/>
                <a:ea typeface="+mn-ea"/>
                <a:cs typeface="+mn-cs"/>
              </a:rPr>
              <a:t>gặp</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thông </a:t>
            </a:r>
            <a:r>
              <a:rPr lang="vi-VN" sz="1200" kern="1200" dirty="0" err="1" smtClean="0">
                <a:solidFill>
                  <a:schemeClr val="tx1"/>
                </a:solidFill>
                <a:effectLst/>
                <a:latin typeface="+mn-lt"/>
                <a:ea typeface="+mn-ea"/>
                <a:cs typeface="+mn-cs"/>
              </a:rPr>
              <a:t>điệp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đăng </a:t>
            </a:r>
            <a:r>
              <a:rPr lang="vi-VN" sz="1200" kern="1200" dirty="0" err="1" smtClean="0">
                <a:solidFill>
                  <a:schemeClr val="tx1"/>
                </a:solidFill>
                <a:effectLst/>
                <a:latin typeface="+mn-lt"/>
                <a:ea typeface="+mn-ea"/>
                <a:cs typeface="+mn-cs"/>
              </a:rPr>
              <a:t>ký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nhận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Notify</a:t>
            </a:r>
            <a:r>
              <a:rPr lang="vi-VN" sz="1200" kern="1200" dirty="0" smtClean="0">
                <a:solidFill>
                  <a:schemeClr val="tx1"/>
                </a:solidFill>
                <a:effectLst/>
                <a:latin typeface="+mn-lt"/>
                <a:ea typeface="+mn-ea"/>
                <a:cs typeface="+mn-cs"/>
              </a:rPr>
              <a:t>). Thông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muốn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gọi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biết</a:t>
            </a:r>
            <a:r>
              <a:rPr lang="vi-VN" sz="1200" kern="1200" dirty="0" smtClean="0">
                <a:solidFill>
                  <a:schemeClr val="tx1"/>
                </a:solidFill>
                <a:effectLst/>
                <a:latin typeface="+mn-lt"/>
                <a:ea typeface="+mn-ea"/>
                <a:cs typeface="+mn-cs"/>
              </a:rPr>
              <a:t> tên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chuyển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gọi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nhận</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Tóm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tắt</a:t>
            </a:r>
            <a:r>
              <a:rPr lang="vi-VN" sz="1200" kern="1200" dirty="0" smtClean="0">
                <a:solidFill>
                  <a:schemeClr val="tx1"/>
                </a:solidFill>
                <a:effectLst/>
                <a:latin typeface="+mn-lt"/>
                <a:ea typeface="+mn-ea"/>
                <a:cs typeface="+mn-cs"/>
              </a:rPr>
              <a:t> 2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Local</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Push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Push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Push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Service</a:t>
            </a:r>
            <a:r>
              <a:rPr lang="vi-VN" sz="1200" kern="1200" dirty="0" smtClean="0">
                <a:solidFill>
                  <a:schemeClr val="tx1"/>
                </a:solidFill>
                <a:effectLst/>
                <a:latin typeface="+mn-lt"/>
                <a:ea typeface="+mn-ea"/>
                <a:cs typeface="+mn-cs"/>
              </a:rPr>
              <a:t> – APNS):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a:t>
            </a:r>
            <a:r>
              <a:rPr lang="vi-VN" sz="1200" kern="1200" dirty="0" smtClean="0">
                <a:solidFill>
                  <a:schemeClr val="tx1"/>
                </a:solidFill>
                <a:effectLst/>
                <a:latin typeface="+mn-lt"/>
                <a:ea typeface="+mn-ea"/>
                <a:cs typeface="+mn-cs"/>
              </a:rPr>
              <a:t> thông qua </a:t>
            </a:r>
            <a:r>
              <a:rPr lang="vi-VN" sz="1200" kern="1200" dirty="0" err="1" smtClean="0">
                <a:solidFill>
                  <a:schemeClr val="tx1"/>
                </a:solidFill>
                <a:effectLst/>
                <a:latin typeface="+mn-lt"/>
                <a:ea typeface="+mn-ea"/>
                <a:cs typeface="+mn-cs"/>
              </a:rPr>
              <a:t>server</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đẩy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thấy</a:t>
            </a:r>
            <a:r>
              <a:rPr lang="vi-VN" sz="1200" kern="1200" dirty="0" smtClean="0">
                <a:solidFill>
                  <a:schemeClr val="tx1"/>
                </a:solidFill>
                <a:effectLst/>
                <a:latin typeface="+mn-lt"/>
                <a:ea typeface="+mn-ea"/>
                <a:cs typeface="+mn-cs"/>
              </a:rPr>
              <a:t> ở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server</a:t>
            </a:r>
            <a:r>
              <a:rPr lang="vi-VN" sz="1200" kern="1200" dirty="0" smtClean="0">
                <a:solidFill>
                  <a:schemeClr val="tx1"/>
                </a:solidFill>
                <a:effectLst/>
                <a:latin typeface="+mn-lt"/>
                <a:ea typeface="+mn-ea"/>
                <a:cs typeface="+mn-cs"/>
              </a:rPr>
              <a:t> API (như </a:t>
            </a:r>
            <a:r>
              <a:rPr lang="vi-VN" sz="1200" kern="1200" dirty="0" err="1" smtClean="0">
                <a:solidFill>
                  <a:schemeClr val="tx1"/>
                </a:solidFill>
                <a:effectLst/>
                <a:latin typeface="+mn-lt"/>
                <a:ea typeface="+mn-ea"/>
                <a:cs typeface="+mn-cs"/>
              </a:rPr>
              <a:t>Facebook</a:t>
            </a:r>
            <a:r>
              <a:rPr lang="vi-VN" sz="1200" kern="1200" dirty="0" smtClean="0">
                <a:solidFill>
                  <a:schemeClr val="tx1"/>
                </a:solidFill>
                <a:effectLst/>
                <a:latin typeface="+mn-lt"/>
                <a:ea typeface="+mn-ea"/>
                <a:cs typeface="+mn-cs"/>
              </a:rPr>
              <a:t>, Skype,...). </a:t>
            </a:r>
            <a:r>
              <a:rPr lang="vi-VN" sz="1200" kern="1200" dirty="0" err="1" smtClean="0">
                <a:solidFill>
                  <a:schemeClr val="tx1"/>
                </a:solidFill>
                <a:effectLst/>
                <a:latin typeface="+mn-lt"/>
                <a:ea typeface="+mn-ea"/>
                <a:cs typeface="+mn-cs"/>
              </a:rPr>
              <a:t>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phiên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3.0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lên.</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Local</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Notifications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Loại</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thông qua </a:t>
            </a:r>
            <a:r>
              <a:rPr lang="vi-VN" sz="1200" kern="1200" dirty="0" err="1" smtClean="0">
                <a:solidFill>
                  <a:schemeClr val="tx1"/>
                </a:solidFill>
                <a:effectLst/>
                <a:latin typeface="+mn-lt"/>
                <a:ea typeface="+mn-ea"/>
                <a:cs typeface="+mn-cs"/>
              </a:rPr>
              <a:t>server</a:t>
            </a:r>
            <a:r>
              <a:rPr lang="vi-VN" sz="1200" kern="1200" dirty="0" smtClean="0">
                <a:solidFill>
                  <a:schemeClr val="tx1"/>
                </a:solidFill>
                <a:effectLst/>
                <a:latin typeface="+mn-lt"/>
                <a:ea typeface="+mn-ea"/>
                <a:cs typeface="+mn-cs"/>
              </a:rPr>
              <a:t>, không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internet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thấy</a:t>
            </a:r>
            <a:r>
              <a:rPr lang="vi-VN" sz="1200" kern="1200" dirty="0" smtClean="0">
                <a:solidFill>
                  <a:schemeClr val="tx1"/>
                </a:solidFill>
                <a:effectLst/>
                <a:latin typeface="+mn-lt"/>
                <a:ea typeface="+mn-ea"/>
                <a:cs typeface="+mn-cs"/>
              </a:rPr>
              <a:t> ở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kiểu</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Clock</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hay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nhắc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nhở</a:t>
            </a:r>
            <a:r>
              <a:rPr lang="vi-VN" sz="1200" kern="1200" dirty="0" smtClean="0">
                <a:solidFill>
                  <a:schemeClr val="tx1"/>
                </a:solidFill>
                <a:effectLst/>
                <a:latin typeface="+mn-lt"/>
                <a:ea typeface="+mn-ea"/>
                <a:cs typeface="+mn-cs"/>
              </a:rPr>
              <a:t> đơn </a:t>
            </a:r>
            <a:r>
              <a:rPr lang="vi-VN" sz="1200" kern="1200" dirty="0" err="1" smtClean="0">
                <a:solidFill>
                  <a:schemeClr val="tx1"/>
                </a:solidFill>
                <a:effectLst/>
                <a:latin typeface="+mn-lt"/>
                <a:ea typeface="+mn-ea"/>
                <a:cs typeface="+mn-cs"/>
              </a:rPr>
              <a:t>giản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4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lên.</a:t>
            </a:r>
            <a:endParaRPr lang="en-US" dirty="0" smtClean="0"/>
          </a:p>
          <a:p>
            <a:endParaRPr lang="en-US" dirty="0" smtClean="0"/>
          </a:p>
          <a:p>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Maps</a:t>
            </a:r>
            <a:r>
              <a:rPr lang="vi-VN" sz="1200" kern="1200" dirty="0" smtClean="0">
                <a:solidFill>
                  <a:schemeClr val="tx1"/>
                </a:solidFill>
                <a:effectLst/>
                <a:latin typeface="+mn-lt"/>
                <a:ea typeface="+mn-ea"/>
                <a:cs typeface="+mn-cs"/>
              </a:rPr>
              <a:t> SDK trên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tạo</a:t>
            </a:r>
            <a:r>
              <a:rPr lang="vi-VN" sz="1200" kern="1200" dirty="0" smtClean="0">
                <a:solidFill>
                  <a:schemeClr val="tx1"/>
                </a:solidFill>
                <a:effectLst/>
                <a:latin typeface="+mn-lt"/>
                <a:ea typeface="+mn-ea"/>
                <a:cs typeface="+mn-cs"/>
              </a:rPr>
              <a:t> ra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mục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a:t>
            </a:r>
            <a:r>
              <a:rPr lang="vi-VN" sz="1200" kern="1200" dirty="0" smtClean="0">
                <a:solidFill>
                  <a:schemeClr val="tx1"/>
                </a:solidFill>
                <a:effectLst/>
                <a:latin typeface="+mn-lt"/>
                <a:ea typeface="+mn-ea"/>
                <a:cs typeface="+mn-cs"/>
              </a:rPr>
              <a:t> nhân </a:t>
            </a:r>
            <a:r>
              <a:rPr lang="vi-VN" sz="1200" kern="1200" dirty="0" err="1" smtClean="0">
                <a:solidFill>
                  <a:schemeClr val="tx1"/>
                </a:solidFill>
                <a:effectLst/>
                <a:latin typeface="+mn-lt"/>
                <a:ea typeface="+mn-ea"/>
                <a:cs typeface="+mn-cs"/>
              </a:rPr>
              <a:t>dựa</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Maps</a:t>
            </a:r>
            <a:r>
              <a:rPr lang="vi-VN" sz="1200" kern="1200" dirty="0" smtClean="0">
                <a:solidFill>
                  <a:schemeClr val="tx1"/>
                </a:solidFill>
                <a:effectLst/>
                <a:latin typeface="+mn-lt"/>
                <a:ea typeface="+mn-ea"/>
                <a:cs typeface="+mn-cs"/>
              </a:rPr>
              <a:t> SDK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quyền</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máy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chủ</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Maps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chỉ</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nhấp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chuột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kéo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ta </a:t>
            </a:r>
            <a:r>
              <a:rPr lang="vi-VN" sz="1200" kern="1200" dirty="0" err="1" smtClean="0">
                <a:solidFill>
                  <a:schemeClr val="tx1"/>
                </a:solidFill>
                <a:effectLst/>
                <a:latin typeface="+mn-lt"/>
                <a:ea typeface="+mn-ea"/>
                <a:cs typeface="+mn-cs"/>
              </a:rPr>
              <a:t>cũng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thêm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mốc</a:t>
            </a:r>
            <a:r>
              <a:rPr lang="vi-VN" sz="1200" kern="1200" dirty="0" smtClean="0">
                <a:solidFill>
                  <a:schemeClr val="tx1"/>
                </a:solidFill>
                <a:effectLst/>
                <a:latin typeface="+mn-lt"/>
                <a:ea typeface="+mn-ea"/>
                <a:cs typeface="+mn-cs"/>
              </a:rPr>
              <a:t>, thanh </a:t>
            </a:r>
            <a:r>
              <a:rPr lang="vi-VN" sz="1200" kern="1200" dirty="0" err="1" smtClean="0">
                <a:solidFill>
                  <a:schemeClr val="tx1"/>
                </a:solidFill>
                <a:effectLst/>
                <a:latin typeface="+mn-lt"/>
                <a:ea typeface="+mn-ea"/>
                <a:cs typeface="+mn-cs"/>
              </a:rPr>
              <a:t>dẫn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đường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cửa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sổ</a:t>
            </a:r>
            <a:r>
              <a:rPr lang="vi-VN" sz="1200" kern="1200" dirty="0" smtClean="0">
                <a:solidFill>
                  <a:schemeClr val="tx1"/>
                </a:solidFill>
                <a:effectLst/>
                <a:latin typeface="+mn-lt"/>
                <a:ea typeface="+mn-ea"/>
                <a:cs typeface="+mn-cs"/>
              </a:rPr>
              <a:t> thông tin </a:t>
            </a:r>
            <a:r>
              <a:rPr lang="vi-VN" sz="1200" kern="1200" dirty="0" err="1" smtClean="0">
                <a:solidFill>
                  <a:schemeClr val="tx1"/>
                </a:solidFill>
                <a:effectLst/>
                <a:latin typeface="+mn-lt"/>
                <a:ea typeface="+mn-ea"/>
                <a:cs typeface="+mn-cs"/>
              </a:rPr>
              <a:t>về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tùy</a:t>
            </a:r>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mục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thêm thông tin cho </a:t>
            </a:r>
            <a:r>
              <a:rPr lang="vi-VN" sz="1200" kern="1200" dirty="0" err="1" smtClean="0">
                <a:solidFill>
                  <a:schemeClr val="tx1"/>
                </a:solidFill>
                <a:effectLst/>
                <a:latin typeface="+mn-lt"/>
                <a:ea typeface="+mn-ea"/>
                <a:cs typeface="+mn-cs"/>
              </a:rPr>
              <a:t>địa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phép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ưu </a:t>
            </a:r>
            <a:r>
              <a:rPr lang="vi-VN" sz="1200" kern="1200" dirty="0" err="1" smtClean="0">
                <a:solidFill>
                  <a:schemeClr val="tx1"/>
                </a:solidFill>
                <a:effectLst/>
                <a:latin typeface="+mn-lt"/>
                <a:ea typeface="+mn-ea"/>
                <a:cs typeface="+mn-cs"/>
              </a:rPr>
              <a:t>điểm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GoogleMaps</a:t>
            </a:r>
            <a:r>
              <a:rPr lang="vi-VN" sz="1200" kern="1200" dirty="0" smtClean="0">
                <a:solidFill>
                  <a:schemeClr val="tx1"/>
                </a:solidFill>
                <a:effectLst/>
                <a:latin typeface="+mn-lt"/>
                <a:ea typeface="+mn-ea"/>
                <a:cs typeface="+mn-cs"/>
              </a:rPr>
              <a:t> SDK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nhóm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quyết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lựa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chọn</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nghệ</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thay cho </a:t>
            </a:r>
            <a:r>
              <a:rPr lang="vi-VN" sz="1200" kern="1200" dirty="0" err="1" smtClean="0">
                <a:solidFill>
                  <a:schemeClr val="tx1"/>
                </a:solidFill>
                <a:effectLst/>
                <a:latin typeface="+mn-lt"/>
                <a:ea typeface="+mn-ea"/>
                <a:cs typeface="+mn-cs"/>
              </a:rPr>
              <a:t>Map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Apple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a:t>
            </a:r>
            <a:endParaRPr lang="en-US" dirty="0" smtClean="0"/>
          </a:p>
          <a:p>
            <a:endParaRPr lang="en-US" dirty="0" smtClean="0"/>
          </a:p>
          <a:p>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Analytics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dịch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miễn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phí</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bởi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nhằm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Online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Marketing</a:t>
            </a:r>
            <a:r>
              <a:rPr lang="vi-VN" sz="1200" kern="1200" dirty="0" smtClean="0">
                <a:solidFill>
                  <a:schemeClr val="tx1"/>
                </a:solidFill>
                <a:effectLst/>
                <a:latin typeface="+mn-lt"/>
                <a:ea typeface="+mn-ea"/>
                <a:cs typeface="+mn-cs"/>
              </a:rPr>
              <a:t> (bao </a:t>
            </a:r>
            <a:r>
              <a:rPr lang="vi-VN" sz="1200" kern="1200" dirty="0" err="1" smtClean="0">
                <a:solidFill>
                  <a:schemeClr val="tx1"/>
                </a:solidFill>
                <a:effectLst/>
                <a:latin typeface="+mn-lt"/>
                <a:ea typeface="+mn-ea"/>
                <a:cs typeface="+mn-cs"/>
              </a:rPr>
              <a:t>gồm</a:t>
            </a:r>
            <a:r>
              <a:rPr lang="vi-VN" sz="1200" kern="1200" dirty="0" smtClean="0">
                <a:solidFill>
                  <a:schemeClr val="tx1"/>
                </a:solidFill>
                <a:effectLst/>
                <a:latin typeface="+mn-lt"/>
                <a:ea typeface="+mn-ea"/>
                <a:cs typeface="+mn-cs"/>
              </a:rPr>
              <a:t> SEO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hoạt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marketing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Analytics</a:t>
            </a:r>
            <a:r>
              <a:rPr lang="vi-VN" sz="1200" kern="1200" dirty="0" smtClean="0">
                <a:solidFill>
                  <a:schemeClr val="tx1"/>
                </a:solidFill>
                <a:effectLst/>
                <a:latin typeface="+mn-lt"/>
                <a:ea typeface="+mn-ea"/>
                <a:cs typeface="+mn-cs"/>
              </a:rPr>
              <a:t> SDK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nhằm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nắm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bắt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trên </a:t>
            </a:r>
            <a:r>
              <a:rPr lang="vi-VN" sz="1200" kern="1200" dirty="0" err="1" smtClean="0">
                <a:solidFill>
                  <a:schemeClr val="tx1"/>
                </a:solidFill>
                <a:effectLst/>
                <a:latin typeface="+mn-lt"/>
                <a:ea typeface="+mn-ea"/>
                <a:cs typeface="+mn-cs"/>
              </a:rPr>
              <a:t>điện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thoại</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khoản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Google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Analytics</a:t>
            </a:r>
            <a:r>
              <a:rPr lang="vi-VN" sz="1200" kern="1200" dirty="0" smtClean="0">
                <a:solidFill>
                  <a:schemeClr val="tx1"/>
                </a:solidFill>
                <a:effectLst/>
                <a:latin typeface="+mn-lt"/>
                <a:ea typeface="+mn-ea"/>
                <a:cs typeface="+mn-cs"/>
              </a:rPr>
              <a:t>, nơi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nhìn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tổng</a:t>
            </a:r>
            <a:r>
              <a:rPr lang="vi-VN" sz="1200" kern="1200" dirty="0" smtClean="0">
                <a:solidFill>
                  <a:schemeClr val="tx1"/>
                </a:solidFill>
                <a:effectLst/>
                <a:latin typeface="+mn-lt"/>
                <a:ea typeface="+mn-ea"/>
                <a:cs typeface="+mn-cs"/>
              </a:rPr>
              <a:t> quan </a:t>
            </a:r>
            <a:r>
              <a:rPr lang="vi-VN" sz="1200" kern="1200" dirty="0" err="1" smtClean="0">
                <a:solidFill>
                  <a:schemeClr val="tx1"/>
                </a:solidFill>
                <a:effectLst/>
                <a:latin typeface="+mn-lt"/>
                <a:ea typeface="+mn-ea"/>
                <a:cs typeface="+mn-cs"/>
              </a:rPr>
              <a:t>về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hành</a:t>
            </a:r>
            <a:r>
              <a:rPr lang="vi-VN" sz="1200" kern="1200" dirty="0" smtClean="0">
                <a:solidFill>
                  <a:schemeClr val="tx1"/>
                </a:solidFill>
                <a:effectLst/>
                <a:latin typeface="+mn-lt"/>
                <a:ea typeface="+mn-ea"/>
                <a:cs typeface="+mn-cs"/>
              </a:rPr>
              <a:t> vi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cụ</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phân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suất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mình</a:t>
            </a:r>
            <a:r>
              <a:rPr lang="vi-VN" sz="1200" kern="1200" dirty="0" smtClean="0">
                <a:solidFill>
                  <a:schemeClr val="tx1"/>
                </a:solidFill>
                <a:effectLst/>
                <a:latin typeface="+mn-lt"/>
                <a:ea typeface="+mn-ea"/>
                <a:cs typeface="+mn-cs"/>
              </a:rPr>
              <a:t>, bao </a:t>
            </a:r>
            <a:r>
              <a:rPr lang="vi-VN" sz="1200" kern="1200" dirty="0" err="1" smtClean="0">
                <a:solidFill>
                  <a:schemeClr val="tx1"/>
                </a:solidFill>
                <a:effectLst/>
                <a:latin typeface="+mn-lt"/>
                <a:ea typeface="+mn-ea"/>
                <a:cs typeface="+mn-cs"/>
              </a:rPr>
              <a:t>gồm</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khoản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bạn</a:t>
            </a:r>
            <a:r>
              <a:rPr lang="vi-VN" sz="1200" kern="1200" dirty="0" smtClean="0">
                <a:solidFill>
                  <a:schemeClr val="tx1"/>
                </a:solidFill>
                <a:effectLst/>
                <a:latin typeface="+mn-lt"/>
                <a:ea typeface="+mn-ea"/>
                <a:cs typeface="+mn-cs"/>
              </a:rPr>
              <a:t> đang </a:t>
            </a:r>
            <a:r>
              <a:rPr lang="vi-VN" sz="1200" kern="1200" dirty="0" err="1" smtClean="0">
                <a:solidFill>
                  <a:schemeClr val="tx1"/>
                </a:solidFill>
                <a:effectLst/>
                <a:latin typeface="+mn-lt"/>
                <a:ea typeface="+mn-ea"/>
                <a:cs typeface="+mn-cs"/>
              </a:rPr>
              <a:t>quản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bao nhiêu </a:t>
            </a:r>
            <a:r>
              <a:rPr lang="vi-VN" sz="1200" kern="1200" dirty="0" err="1" smtClean="0">
                <a:solidFill>
                  <a:schemeClr val="tx1"/>
                </a:solidFill>
                <a:effectLst/>
                <a:latin typeface="+mn-lt"/>
                <a:ea typeface="+mn-ea"/>
                <a:cs typeface="+mn-cs"/>
              </a:rPr>
              <a:t>tài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khoản</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Tùy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chỉnh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Dashboard</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xem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mạng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địa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ngôn </a:t>
            </a:r>
            <a:r>
              <a:rPr lang="vi-VN" sz="1200" kern="1200" dirty="0" err="1" smtClean="0">
                <a:solidFill>
                  <a:schemeClr val="tx1"/>
                </a:solidFill>
                <a:effectLst/>
                <a:latin typeface="+mn-lt"/>
                <a:ea typeface="+mn-ea"/>
                <a:cs typeface="+mn-cs"/>
              </a:rPr>
              <a:t>ngữ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khách</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Tổng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mua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xem </a:t>
            </a:r>
            <a:r>
              <a:rPr lang="vi-VN" sz="1200" kern="1200" dirty="0" err="1" smtClean="0">
                <a:solidFill>
                  <a:schemeClr val="tx1"/>
                </a:solidFill>
                <a:effectLst/>
                <a:latin typeface="+mn-lt"/>
                <a:ea typeface="+mn-ea"/>
                <a:cs typeface="+mn-cs"/>
              </a:rPr>
              <a:t>khách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tìm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kiếm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gì</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Theo </a:t>
            </a:r>
            <a:r>
              <a:rPr lang="vi-VN" sz="1200" kern="1200" dirty="0" err="1" smtClean="0">
                <a:solidFill>
                  <a:schemeClr val="tx1"/>
                </a:solidFill>
                <a:effectLst/>
                <a:latin typeface="+mn-lt"/>
                <a:ea typeface="+mn-ea"/>
                <a:cs typeface="+mn-cs"/>
              </a:rPr>
              <a:t>dõi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tùy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chỉnh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nội</a:t>
            </a:r>
            <a:r>
              <a:rPr lang="vi-VN" sz="1200" kern="1200" dirty="0" smtClean="0">
                <a:solidFill>
                  <a:schemeClr val="tx1"/>
                </a:solidFill>
                <a:effectLst/>
                <a:latin typeface="+mn-lt"/>
                <a:ea typeface="+mn-ea"/>
                <a:cs typeface="+mn-cs"/>
              </a:rPr>
              <a:t> dung </a:t>
            </a:r>
            <a:r>
              <a:rPr lang="vi-VN" sz="1200" kern="1200" dirty="0" err="1" smtClean="0">
                <a:solidFill>
                  <a:schemeClr val="tx1"/>
                </a:solidFill>
                <a:effectLst/>
                <a:latin typeface="+mn-lt"/>
                <a:ea typeface="+mn-ea"/>
                <a:cs typeface="+mn-cs"/>
              </a:rPr>
              <a:t>đặc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biệt</a:t>
            </a:r>
            <a:r>
              <a:rPr lang="vi-VN" sz="1200" kern="1200" dirty="0" smtClean="0">
                <a:solidFill>
                  <a:schemeClr val="tx1"/>
                </a:solidFill>
                <a:effectLst/>
                <a:latin typeface="+mn-lt"/>
                <a:ea typeface="+mn-ea"/>
                <a:cs typeface="+mn-cs"/>
              </a:rPr>
              <a:t>, như </a:t>
            </a:r>
            <a:r>
              <a:rPr lang="vi-VN" sz="1200" kern="1200" dirty="0" err="1" smtClean="0">
                <a:solidFill>
                  <a:schemeClr val="tx1"/>
                </a:solidFill>
                <a:effectLst/>
                <a:latin typeface="+mn-lt"/>
                <a:ea typeface="+mn-ea"/>
                <a:cs typeface="+mn-cs"/>
              </a:rPr>
              <a:t>cửa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nổi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tiếng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sản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phẩm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đắt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tiền</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Số</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lượng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xem </a:t>
            </a:r>
            <a:r>
              <a:rPr lang="vi-VN" sz="1200" kern="1200" dirty="0" err="1" smtClean="0">
                <a:solidFill>
                  <a:schemeClr val="tx1"/>
                </a:solidFill>
                <a:effectLst/>
                <a:latin typeface="+mn-lt"/>
                <a:ea typeface="+mn-ea"/>
                <a:cs typeface="+mn-cs"/>
              </a:rPr>
              <a:t>mỗi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lượt</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thứ</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khách</a:t>
            </a:r>
            <a:r>
              <a:rPr lang="vi-VN" sz="1200" kern="1200" dirty="0" smtClean="0">
                <a:solidFill>
                  <a:schemeClr val="tx1"/>
                </a:solidFill>
                <a:effectLst/>
                <a:latin typeface="+mn-lt"/>
                <a:ea typeface="+mn-ea"/>
                <a:cs typeface="+mn-cs"/>
              </a:rPr>
              <a:t> truy </a:t>
            </a:r>
            <a:r>
              <a:rPr lang="vi-VN" sz="1200" kern="1200" dirty="0" err="1" smtClean="0">
                <a:solidFill>
                  <a:schemeClr val="tx1"/>
                </a:solidFill>
                <a:effectLst/>
                <a:latin typeface="+mn-lt"/>
                <a:ea typeface="+mn-ea"/>
                <a:cs typeface="+mn-cs"/>
              </a:rPr>
              <a:t>cập</a:t>
            </a:r>
            <a:r>
              <a:rPr lang="vi-VN" sz="1200" kern="1200" dirty="0" smtClean="0">
                <a:solidFill>
                  <a:schemeClr val="tx1"/>
                </a:solidFill>
                <a:effectLst/>
                <a:latin typeface="+mn-lt"/>
                <a:ea typeface="+mn-ea"/>
                <a:cs typeface="+mn-cs"/>
              </a:rPr>
              <a:t> di </a:t>
            </a:r>
            <a:r>
              <a:rPr lang="vi-VN" sz="1200" kern="1200" dirty="0" err="1" smtClean="0">
                <a:solidFill>
                  <a:schemeClr val="tx1"/>
                </a:solidFill>
                <a:effectLst/>
                <a:latin typeface="+mn-lt"/>
                <a:ea typeface="+mn-ea"/>
                <a:cs typeface="+mn-cs"/>
              </a:rPr>
              <a:t>chuyển</a:t>
            </a:r>
            <a:r>
              <a:rPr lang="vi-VN" sz="1200" kern="1200" dirty="0" smtClean="0">
                <a:solidFill>
                  <a:schemeClr val="tx1"/>
                </a:solidFill>
                <a:effectLst/>
                <a:latin typeface="+mn-lt"/>
                <a:ea typeface="+mn-ea"/>
                <a:cs typeface="+mn-cs"/>
              </a:rPr>
              <a:t> qua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màn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Realtime</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thông tin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cung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bởi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chính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ý </a:t>
            </a:r>
            <a:r>
              <a:rPr lang="vi-VN" sz="1200" kern="1200" dirty="0" err="1" smtClean="0">
                <a:solidFill>
                  <a:schemeClr val="tx1"/>
                </a:solidFill>
                <a:effectLst/>
                <a:latin typeface="+mn-lt"/>
                <a:ea typeface="+mn-ea"/>
                <a:cs typeface="+mn-cs"/>
              </a:rPr>
              <a:t>muốn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suất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tốt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nhất</a:t>
            </a:r>
            <a:r>
              <a:rPr lang="vi-VN" sz="1200" kern="1200" dirty="0" smtClean="0">
                <a:solidFill>
                  <a:schemeClr val="tx1"/>
                </a:solidFill>
                <a:effectLst/>
                <a:latin typeface="+mn-lt"/>
                <a:ea typeface="+mn-ea"/>
                <a:cs typeface="+mn-cs"/>
              </a:rPr>
              <a:t>.</a:t>
            </a:r>
            <a:endParaRPr lang="en-US" dirty="0" smtClean="0"/>
          </a:p>
          <a:p>
            <a:endParaRPr lang="en-US" dirty="0" smtClean="0"/>
          </a:p>
          <a:p>
            <a:r>
              <a:rPr lang="en-US" dirty="0" smtClean="0"/>
              <a:t>Instruments &amp; Automation Test </a:t>
            </a:r>
            <a:r>
              <a:rPr lang="en-US" dirty="0" err="1" smtClean="0"/>
              <a:t>trong</a:t>
            </a:r>
            <a:r>
              <a:rPr lang="en-US" dirty="0" smtClean="0"/>
              <a:t> </a:t>
            </a:r>
            <a:r>
              <a:rPr lang="en-US" dirty="0" err="1" smtClean="0"/>
              <a:t>ứng</a:t>
            </a:r>
            <a:r>
              <a:rPr lang="en-US" dirty="0" smtClean="0"/>
              <a:t> </a:t>
            </a:r>
            <a:r>
              <a:rPr lang="en-US" dirty="0" err="1" smtClean="0"/>
              <a:t>dụng</a:t>
            </a:r>
            <a:r>
              <a:rPr lang="en-US" dirty="0" smtClean="0"/>
              <a:t> iOS</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err="1" smtClean="0">
                <a:solidFill>
                  <a:schemeClr val="tx1"/>
                </a:solidFill>
                <a:effectLst/>
                <a:latin typeface="+mn-lt"/>
                <a:ea typeface="+mn-ea"/>
                <a:cs typeface="+mn-cs"/>
              </a:rPr>
              <a:t>Instruments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cụ</a:t>
            </a:r>
            <a:r>
              <a:rPr lang="vi-VN" sz="1200" kern="1200" dirty="0" smtClean="0">
                <a:solidFill>
                  <a:schemeClr val="tx1"/>
                </a:solidFill>
                <a:effectLst/>
                <a:latin typeface="+mn-lt"/>
                <a:ea typeface="+mn-ea"/>
                <a:cs typeface="+mn-cs"/>
              </a:rPr>
              <a:t> phân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hiệu</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kiểm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thử</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Mac</a:t>
            </a:r>
            <a:r>
              <a:rPr lang="vi-VN" sz="1200" kern="1200" dirty="0" smtClean="0">
                <a:solidFill>
                  <a:schemeClr val="tx1"/>
                </a:solidFill>
                <a:effectLst/>
                <a:latin typeface="+mn-lt"/>
                <a:ea typeface="+mn-ea"/>
                <a:cs typeface="+mn-cs"/>
              </a:rPr>
              <a:t> OS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Xcode</a:t>
            </a:r>
            <a:r>
              <a:rPr lang="vi-VN" sz="1200" kern="1200" dirty="0" smtClean="0">
                <a:solidFill>
                  <a:schemeClr val="tx1"/>
                </a:solidFill>
                <a:effectLst/>
                <a:latin typeface="+mn-lt"/>
                <a:ea typeface="+mn-ea"/>
                <a:cs typeface="+mn-cs"/>
              </a:rPr>
              <a:t> -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cho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Mac</a:t>
            </a:r>
            <a:r>
              <a:rPr lang="vi-VN" sz="1200" kern="1200" dirty="0" smtClean="0">
                <a:solidFill>
                  <a:schemeClr val="tx1"/>
                </a:solidFill>
                <a:effectLst/>
                <a:latin typeface="+mn-lt"/>
                <a:ea typeface="+mn-ea"/>
                <a:cs typeface="+mn-cs"/>
              </a:rPr>
              <a:t> OS). Đây </a:t>
            </a:r>
            <a:r>
              <a:rPr lang="vi-VN" sz="1200" kern="1200" dirty="0" err="1" smtClean="0">
                <a:solidFill>
                  <a:schemeClr val="tx1"/>
                </a:solidFill>
                <a:effectLst/>
                <a:latin typeface="+mn-lt"/>
                <a:ea typeface="+mn-ea"/>
                <a:cs typeface="+mn-cs"/>
              </a:rPr>
              <a:t>là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công </a:t>
            </a:r>
            <a:r>
              <a:rPr lang="vi-VN" sz="1200" kern="1200" dirty="0" err="1" smtClean="0">
                <a:solidFill>
                  <a:schemeClr val="tx1"/>
                </a:solidFill>
                <a:effectLst/>
                <a:latin typeface="+mn-lt"/>
                <a:ea typeface="+mn-ea"/>
                <a:cs typeface="+mn-cs"/>
              </a:rPr>
              <a:t>cụ</a:t>
            </a:r>
            <a:r>
              <a:rPr lang="vi-VN" sz="1200" kern="1200" dirty="0" smtClean="0">
                <a:solidFill>
                  <a:schemeClr val="tx1"/>
                </a:solidFill>
                <a:effectLst/>
                <a:latin typeface="+mn-lt"/>
                <a:ea typeface="+mn-ea"/>
                <a:cs typeface="+mn-cs"/>
              </a:rPr>
              <a:t> linh </a:t>
            </a:r>
            <a:r>
              <a:rPr lang="vi-VN" sz="1200" kern="1200" dirty="0" err="1" smtClean="0">
                <a:solidFill>
                  <a:schemeClr val="tx1"/>
                </a:solidFill>
                <a:effectLst/>
                <a:latin typeface="+mn-lt"/>
                <a:ea typeface="+mn-ea"/>
                <a:cs typeface="+mn-cs"/>
              </a:rPr>
              <a:t>hoạt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mạnh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ta theo </a:t>
            </a:r>
            <a:r>
              <a:rPr lang="vi-VN" sz="1200" kern="1200" dirty="0" err="1" smtClean="0">
                <a:solidFill>
                  <a:schemeClr val="tx1"/>
                </a:solidFill>
                <a:effectLst/>
                <a:latin typeface="+mn-lt"/>
                <a:ea typeface="+mn-ea"/>
                <a:cs typeface="+mn-cs"/>
              </a:rPr>
              <a:t>dõi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tiến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logic</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thu </a:t>
            </a:r>
            <a:r>
              <a:rPr lang="vi-VN" sz="1200" kern="1200" dirty="0" err="1" smtClean="0">
                <a:solidFill>
                  <a:schemeClr val="tx1"/>
                </a:solidFill>
                <a:effectLst/>
                <a:latin typeface="+mn-lt"/>
                <a:ea typeface="+mn-ea"/>
                <a:cs typeface="+mn-cs"/>
              </a:rPr>
              <a:t>thập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khảo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dữ</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liệu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thu </a:t>
            </a:r>
            <a:r>
              <a:rPr lang="vi-VN" sz="1200" kern="1200" dirty="0" err="1" smtClean="0">
                <a:solidFill>
                  <a:schemeClr val="tx1"/>
                </a:solidFill>
                <a:effectLst/>
                <a:latin typeface="+mn-lt"/>
                <a:ea typeface="+mn-ea"/>
                <a:cs typeface="+mn-cs"/>
              </a:rPr>
              <a:t>thập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phương </a:t>
            </a:r>
            <a:r>
              <a:rPr lang="vi-VN" sz="1200" kern="1200" dirty="0" err="1" smtClean="0">
                <a:solidFill>
                  <a:schemeClr val="tx1"/>
                </a:solidFill>
                <a:effectLst/>
                <a:latin typeface="+mn-lt"/>
                <a:ea typeface="+mn-ea"/>
                <a:cs typeface="+mn-cs"/>
              </a:rPr>
              <a:t>pháp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Instruments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giúp</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hiểu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hành</a:t>
            </a:r>
            <a:r>
              <a:rPr lang="vi-VN" sz="1200" kern="1200" dirty="0" smtClean="0">
                <a:solidFill>
                  <a:schemeClr val="tx1"/>
                </a:solidFill>
                <a:effectLst/>
                <a:latin typeface="+mn-lt"/>
                <a:ea typeface="+mn-ea"/>
                <a:cs typeface="+mn-cs"/>
              </a:rPr>
              <a:t> vi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lẫn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hệ</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hành</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iOS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UI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gặp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về</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bảo</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mật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hệ</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hành</a:t>
            </a:r>
            <a:r>
              <a:rPr lang="vi-VN" sz="1200" kern="1200" dirty="0" smtClean="0">
                <a:solidFill>
                  <a:schemeClr val="tx1"/>
                </a:solidFill>
                <a:effectLst/>
                <a:latin typeface="+mn-lt"/>
                <a:ea typeface="+mn-ea"/>
                <a:cs typeface="+mn-cs"/>
              </a:rPr>
              <a:t>. Nhưng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Instruments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sẵn</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Xcode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từ</a:t>
            </a:r>
            <a:r>
              <a:rPr lang="vi-VN" sz="1200" kern="1200" dirty="0" smtClean="0">
                <a:solidFill>
                  <a:schemeClr val="tx1"/>
                </a:solidFill>
                <a:effectLst/>
                <a:latin typeface="+mn-lt"/>
                <a:ea typeface="+mn-ea"/>
                <a:cs typeface="+mn-cs"/>
              </a:rPr>
              <a:t> phiên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3.0 </a:t>
            </a:r>
            <a:r>
              <a:rPr lang="vi-VN" sz="1200" kern="1200" dirty="0" err="1" smtClean="0">
                <a:solidFill>
                  <a:schemeClr val="tx1"/>
                </a:solidFill>
                <a:effectLst/>
                <a:latin typeface="+mn-lt"/>
                <a:ea typeface="+mn-ea"/>
                <a:cs typeface="+mn-cs"/>
              </a:rPr>
              <a:t>trở</a:t>
            </a:r>
            <a:r>
              <a:rPr lang="vi-VN" sz="1200" kern="1200" dirty="0" smtClean="0">
                <a:solidFill>
                  <a:schemeClr val="tx1"/>
                </a:solidFill>
                <a:effectLst/>
                <a:latin typeface="+mn-lt"/>
                <a:ea typeface="+mn-ea"/>
                <a:cs typeface="+mn-cs"/>
              </a:rPr>
              <a:t> đi, 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UI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(do </a:t>
            </a:r>
            <a:r>
              <a:rPr lang="vi-VN" sz="1200" kern="1200" dirty="0" err="1" smtClean="0">
                <a:solidFill>
                  <a:schemeClr val="tx1"/>
                </a:solidFill>
                <a:effectLst/>
                <a:latin typeface="+mn-lt"/>
                <a:ea typeface="+mn-ea"/>
                <a:cs typeface="+mn-cs"/>
              </a:rPr>
              <a:t>cá</a:t>
            </a:r>
            <a:r>
              <a:rPr lang="vi-VN" sz="1200" kern="1200" dirty="0" smtClean="0">
                <a:solidFill>
                  <a:schemeClr val="tx1"/>
                </a:solidFill>
                <a:effectLst/>
                <a:latin typeface="+mn-lt"/>
                <a:ea typeface="+mn-ea"/>
                <a:cs typeface="+mn-cs"/>
              </a:rPr>
              <a:t> nhân </a:t>
            </a:r>
            <a:r>
              <a:rPr lang="vi-VN" sz="1200" kern="1200" dirty="0" err="1" smtClean="0">
                <a:solidFill>
                  <a:schemeClr val="tx1"/>
                </a:solidFill>
                <a:effectLst/>
                <a:latin typeface="+mn-lt"/>
                <a:ea typeface="+mn-ea"/>
                <a:cs typeface="+mn-cs"/>
              </a:rPr>
              <a:t>hoặc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tổ</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chức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 </a:t>
            </a:r>
            <a:r>
              <a:rPr lang="vi-VN" sz="1200" kern="1200" dirty="0" err="1" smtClean="0">
                <a:solidFill>
                  <a:schemeClr val="tx1"/>
                </a:solidFill>
                <a:effectLst/>
                <a:latin typeface="+mn-lt"/>
                <a:ea typeface="+mn-ea"/>
                <a:cs typeface="+mn-cs"/>
              </a:rPr>
              <a:t>đồng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certificate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provisioning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bị</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Khi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ta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gian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làm</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vi-VN" sz="1200" kern="1200" dirty="0" smtClean="0">
                <a:solidFill>
                  <a:schemeClr val="tx1"/>
                </a:solidFill>
                <a:effectLst/>
                <a:latin typeface="+mn-lt"/>
                <a:ea typeface="+mn-ea"/>
                <a:cs typeface="+mn-cs"/>
              </a:rPr>
              <a:t>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Automation</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Instruments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tự</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động</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UI trong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thông qua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đoạn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script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đã</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Đồng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nghĩa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việc</a:t>
            </a:r>
            <a:r>
              <a:rPr lang="vi-VN" sz="1200" kern="1200" dirty="0" smtClean="0">
                <a:solidFill>
                  <a:schemeClr val="tx1"/>
                </a:solidFill>
                <a:effectLst/>
                <a:latin typeface="+mn-lt"/>
                <a:ea typeface="+mn-ea"/>
                <a:cs typeface="+mn-cs"/>
              </a:rPr>
              <a:t> 1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case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chỉ</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phải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viết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script</a:t>
            </a:r>
            <a:r>
              <a:rPr lang="vi-VN" sz="1200" kern="1200" dirty="0" smtClean="0">
                <a:solidFill>
                  <a:schemeClr val="tx1"/>
                </a:solidFill>
                <a:effectLst/>
                <a:latin typeface="+mn-lt"/>
                <a:ea typeface="+mn-ea"/>
                <a:cs typeface="+mn-cs"/>
              </a:rPr>
              <a:t> 1 </a:t>
            </a:r>
            <a:r>
              <a:rPr lang="vi-VN" sz="1200" kern="1200" dirty="0" err="1" smtClean="0">
                <a:solidFill>
                  <a:schemeClr val="tx1"/>
                </a:solidFill>
                <a:effectLst/>
                <a:latin typeface="+mn-lt"/>
                <a:ea typeface="+mn-ea"/>
                <a:cs typeface="+mn-cs"/>
              </a:rPr>
              <a:t>lần</a:t>
            </a:r>
            <a:r>
              <a:rPr lang="vi-VN" sz="1200" kern="1200" dirty="0" smtClean="0">
                <a:solidFill>
                  <a:schemeClr val="tx1"/>
                </a:solidFill>
                <a:effectLst/>
                <a:latin typeface="+mn-lt"/>
                <a:ea typeface="+mn-ea"/>
                <a:cs typeface="+mn-cs"/>
              </a:rPr>
              <a:t> nhưng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nhiều</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lần</a:t>
            </a:r>
            <a:r>
              <a:rPr lang="vi-VN" sz="1200" kern="1200" dirty="0" smtClean="0">
                <a:solidFill>
                  <a:schemeClr val="tx1"/>
                </a:solidFill>
                <a:effectLst/>
                <a:latin typeface="+mn-lt"/>
                <a:ea typeface="+mn-ea"/>
                <a:cs typeface="+mn-cs"/>
              </a:rPr>
              <a:t> ngay khi </a:t>
            </a:r>
            <a:r>
              <a:rPr lang="vi-VN" sz="1200" kern="1200" dirty="0" err="1" smtClean="0">
                <a:solidFill>
                  <a:schemeClr val="tx1"/>
                </a:solidFill>
                <a:effectLst/>
                <a:latin typeface="+mn-lt"/>
                <a:ea typeface="+mn-ea"/>
                <a:cs typeface="+mn-cs"/>
              </a:rPr>
              <a:t>phát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triển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hay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bản</a:t>
            </a:r>
            <a:r>
              <a:rPr lang="vi-VN" sz="1200" kern="1200" dirty="0" smtClean="0">
                <a:solidFill>
                  <a:schemeClr val="tx1"/>
                </a:solidFill>
                <a:effectLst/>
                <a:latin typeface="+mn-lt"/>
                <a:ea typeface="+mn-ea"/>
                <a:cs typeface="+mn-cs"/>
              </a:rPr>
              <a:t> nâng </a:t>
            </a:r>
            <a:r>
              <a:rPr lang="vi-VN" sz="1200" kern="1200" dirty="0" err="1" smtClean="0">
                <a:solidFill>
                  <a:schemeClr val="tx1"/>
                </a:solidFill>
                <a:effectLst/>
                <a:latin typeface="+mn-lt"/>
                <a:ea typeface="+mn-ea"/>
                <a:cs typeface="+mn-cs"/>
              </a:rPr>
              <a:t>cấp</a:t>
            </a:r>
            <a:r>
              <a:rPr lang="vi-VN" sz="1200" kern="1200" dirty="0" smtClean="0">
                <a:solidFill>
                  <a:schemeClr val="tx1"/>
                </a:solidFill>
                <a:effectLst/>
                <a:latin typeface="+mn-lt"/>
                <a:ea typeface="+mn-ea"/>
                <a:cs typeface="+mn-cs"/>
              </a:rPr>
              <a:t> sau).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đoạn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script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này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được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chạy</a:t>
            </a:r>
            <a:r>
              <a:rPr lang="vi-VN" sz="1200" kern="1200" dirty="0" smtClean="0">
                <a:solidFill>
                  <a:schemeClr val="tx1"/>
                </a:solidFill>
                <a:effectLst/>
                <a:latin typeface="+mn-lt"/>
                <a:ea typeface="+mn-ea"/>
                <a:cs typeface="+mn-cs"/>
              </a:rPr>
              <a:t> bên </a:t>
            </a:r>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(đang </a:t>
            </a:r>
            <a:r>
              <a:rPr lang="vi-VN" sz="1200" kern="1200" dirty="0" err="1" smtClean="0">
                <a:solidFill>
                  <a:schemeClr val="tx1"/>
                </a:solidFill>
                <a:effectLst/>
                <a:latin typeface="+mn-lt"/>
                <a:ea typeface="+mn-ea"/>
                <a:cs typeface="+mn-cs"/>
              </a:rPr>
              <a:t>cần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và</a:t>
            </a:r>
            <a:r>
              <a:rPr lang="vi-VN" sz="1200" kern="1200" dirty="0" smtClean="0">
                <a:solidFill>
                  <a:schemeClr val="tx1"/>
                </a:solidFill>
                <a:effectLst/>
                <a:latin typeface="+mn-lt"/>
                <a:ea typeface="+mn-ea"/>
                <a:cs typeface="+mn-cs"/>
              </a:rPr>
              <a:t> mô </a:t>
            </a:r>
            <a:r>
              <a:rPr lang="vi-VN" sz="1200" kern="1200" dirty="0" err="1" smtClean="0">
                <a:solidFill>
                  <a:schemeClr val="tx1"/>
                </a:solidFill>
                <a:effectLst/>
                <a:latin typeface="+mn-lt"/>
                <a:ea typeface="+mn-ea"/>
                <a:cs typeface="+mn-cs"/>
              </a:rPr>
              <a:t>phỏng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người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dùng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đối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bằng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sử</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UI </a:t>
            </a:r>
            <a:r>
              <a:rPr lang="vi-VN" sz="1200" kern="1200" dirty="0" err="1" smtClean="0">
                <a:solidFill>
                  <a:schemeClr val="tx1"/>
                </a:solidFill>
                <a:effectLst/>
                <a:latin typeface="+mn-lt"/>
                <a:ea typeface="+mn-ea"/>
                <a:cs typeface="+mn-cs"/>
              </a:rPr>
              <a:t>Automation</a:t>
            </a:r>
            <a:r>
              <a:rPr lang="vi-VN" sz="1200" kern="1200" dirty="0" smtClean="0">
                <a:solidFill>
                  <a:schemeClr val="tx1"/>
                </a:solidFill>
                <a:effectLst/>
                <a:latin typeface="+mn-lt"/>
                <a:ea typeface="+mn-ea"/>
                <a:cs typeface="+mn-cs"/>
              </a:rPr>
              <a:t> API (</a:t>
            </a:r>
            <a:r>
              <a:rPr lang="vi-VN"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tập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Java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Script</a:t>
            </a:r>
            <a:r>
              <a:rPr lang="vi-VN" sz="1200" kern="1200" dirty="0" smtClean="0">
                <a:solidFill>
                  <a:schemeClr val="tx1"/>
                </a:solidFill>
                <a:effectLst/>
                <a:latin typeface="+mn-lt"/>
                <a:ea typeface="+mn-ea"/>
                <a:cs typeface="+mn-cs"/>
              </a:rPr>
              <a:t> API), </a:t>
            </a:r>
            <a:r>
              <a:rPr lang="vi-VN" sz="1200" kern="1200" dirty="0" err="1" smtClean="0">
                <a:solidFill>
                  <a:schemeClr val="tx1"/>
                </a:solidFill>
                <a:effectLst/>
                <a:latin typeface="+mn-lt"/>
                <a:ea typeface="+mn-ea"/>
                <a:cs typeface="+mn-cs"/>
              </a:rPr>
              <a:t>đồng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thời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chúng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sẽ</a:t>
            </a:r>
            <a:r>
              <a:rPr lang="vi-VN" sz="1200" kern="1200" dirty="0" smtClean="0">
                <a:solidFill>
                  <a:schemeClr val="tx1"/>
                </a:solidFill>
                <a:effectLst/>
                <a:latin typeface="+mn-lt"/>
                <a:ea typeface="+mn-ea"/>
                <a:cs typeface="+mn-cs"/>
              </a:rPr>
              <a:t> ghi </a:t>
            </a:r>
            <a:r>
              <a:rPr lang="vi-VN" sz="1200" kern="1200" dirty="0" err="1" smtClean="0">
                <a:solidFill>
                  <a:schemeClr val="tx1"/>
                </a:solidFill>
                <a:effectLst/>
                <a:latin typeface="+mn-lt"/>
                <a:ea typeface="+mn-ea"/>
                <a:cs typeface="+mn-cs"/>
              </a:rPr>
              <a:t>lại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log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quá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tương </a:t>
            </a:r>
            <a:r>
              <a:rPr lang="vi-VN" sz="1200" kern="1200" dirty="0" err="1" smtClean="0">
                <a:solidFill>
                  <a:schemeClr val="tx1"/>
                </a:solidFill>
                <a:effectLst/>
                <a:latin typeface="+mn-lt"/>
                <a:ea typeface="+mn-ea"/>
                <a:cs typeface="+mn-cs"/>
              </a:rPr>
              <a:t>tác</a:t>
            </a:r>
            <a:r>
              <a:rPr lang="vi-VN" sz="1200" kern="1200" dirty="0" smtClean="0">
                <a:solidFill>
                  <a:schemeClr val="tx1"/>
                </a:solidFill>
                <a:effectLst/>
                <a:latin typeface="+mn-lt"/>
                <a:ea typeface="+mn-ea"/>
                <a:cs typeface="+mn-cs"/>
              </a:rPr>
              <a:t> lên trên </a:t>
            </a:r>
            <a:r>
              <a:rPr lang="vi-VN" sz="1200" kern="1200" dirty="0" err="1" smtClean="0">
                <a:solidFill>
                  <a:schemeClr val="tx1"/>
                </a:solidFill>
                <a:effectLst/>
                <a:latin typeface="+mn-lt"/>
                <a:ea typeface="+mn-ea"/>
                <a:cs typeface="+mn-cs"/>
              </a:rPr>
              <a:t>máy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vi-VN" sz="1200" kern="1200" dirty="0" err="1" smtClean="0">
                <a:solidFill>
                  <a:schemeClr val="tx1"/>
                </a:solidFill>
                <a:effectLst/>
                <a:latin typeface="+mn-lt"/>
                <a:ea typeface="+mn-ea"/>
                <a:cs typeface="+mn-cs"/>
              </a:rPr>
              <a:t>Ngoài</a:t>
            </a:r>
            <a:r>
              <a:rPr lang="vi-VN" sz="1200" kern="1200" dirty="0" smtClean="0">
                <a:solidFill>
                  <a:schemeClr val="tx1"/>
                </a:solidFill>
                <a:effectLst/>
                <a:latin typeface="+mn-lt"/>
                <a:ea typeface="+mn-ea"/>
                <a:cs typeface="+mn-cs"/>
              </a:rPr>
              <a:t> ra ta </a:t>
            </a:r>
            <a:r>
              <a:rPr lang="vi-VN" sz="1200" kern="1200" dirty="0" err="1" smtClean="0">
                <a:solidFill>
                  <a:schemeClr val="tx1"/>
                </a:solidFill>
                <a:effectLst/>
                <a:latin typeface="+mn-lt"/>
                <a:ea typeface="+mn-ea"/>
                <a:cs typeface="+mn-cs"/>
              </a:rPr>
              <a:t>có</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tích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hợp</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Automation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với</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năng </a:t>
            </a:r>
            <a:r>
              <a:rPr lang="vi-VN" sz="1200" kern="1200" dirty="0" err="1" smtClean="0">
                <a:solidFill>
                  <a:schemeClr val="tx1"/>
                </a:solidFill>
                <a:effectLst/>
                <a:latin typeface="+mn-lt"/>
                <a:ea typeface="+mn-ea"/>
                <a:cs typeface="+mn-cs"/>
              </a:rPr>
              <a:t>khác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của</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Instruments</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để</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thực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hiện</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những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test</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case</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phức</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tạp</a:t>
            </a:r>
            <a:r>
              <a:rPr lang="vi-VN" sz="1200" kern="1200" dirty="0" smtClean="0">
                <a:solidFill>
                  <a:schemeClr val="tx1"/>
                </a:solidFill>
                <a:effectLst/>
                <a:latin typeface="+mn-lt"/>
                <a:ea typeface="+mn-ea"/>
                <a:cs typeface="+mn-cs"/>
              </a:rPr>
              <a:t> hay </a:t>
            </a:r>
            <a:r>
              <a:rPr lang="vi-VN" sz="1200" kern="1200" dirty="0" err="1" smtClean="0">
                <a:solidFill>
                  <a:schemeClr val="tx1"/>
                </a:solidFill>
                <a:effectLst/>
                <a:latin typeface="+mn-lt"/>
                <a:ea typeface="+mn-ea"/>
                <a:cs typeface="+mn-cs"/>
              </a:rPr>
              <a:t>kiểm</a:t>
            </a:r>
            <a:r>
              <a:rPr lang="vi-VN" sz="1200" kern="1200" dirty="0" smtClean="0">
                <a:solidFill>
                  <a:schemeClr val="tx1"/>
                </a:solidFill>
                <a:effectLst/>
                <a:latin typeface="+mn-lt"/>
                <a:ea typeface="+mn-ea"/>
                <a:cs typeface="+mn-cs"/>
              </a:rPr>
              <a:t> tra </a:t>
            </a:r>
            <a:r>
              <a:rPr lang="vi-VN" sz="1200" kern="1200" dirty="0" err="1" smtClean="0">
                <a:solidFill>
                  <a:schemeClr val="tx1"/>
                </a:solidFill>
                <a:effectLst/>
                <a:latin typeface="+mn-lt"/>
                <a:ea typeface="+mn-ea"/>
                <a:cs typeface="+mn-cs"/>
              </a:rPr>
              <a:t>rò</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rỉ</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bộ</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nhớ</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Memory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leaking</a:t>
            </a:r>
            <a:r>
              <a:rPr lang="vi-VN" sz="1200" kern="1200" dirty="0" smtClean="0">
                <a:solidFill>
                  <a:schemeClr val="tx1"/>
                </a:solidFill>
                <a:effectLst/>
                <a:latin typeface="+mn-lt"/>
                <a:ea typeface="+mn-ea"/>
                <a:cs typeface="+mn-cs"/>
              </a:rPr>
              <a:t>) trong </a:t>
            </a:r>
            <a:r>
              <a:rPr lang="vi-VN" sz="1200" kern="1200" dirty="0" err="1" smtClean="0">
                <a:solidFill>
                  <a:schemeClr val="tx1"/>
                </a:solidFill>
                <a:effectLst/>
                <a:latin typeface="+mn-lt"/>
                <a:ea typeface="+mn-ea"/>
                <a:cs typeface="+mn-cs"/>
              </a:rPr>
              <a:t>quá</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trình</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chạy</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ứng</a:t>
            </a:r>
            <a:r>
              <a:rPr lang="vi-VN" sz="1200" kern="1200" dirty="0" smtClean="0">
                <a:solidFill>
                  <a:schemeClr val="tx1"/>
                </a:solidFill>
                <a:effectLst/>
                <a:latin typeface="+mn-lt"/>
                <a:ea typeface="+mn-ea"/>
                <a:cs typeface="+mn-cs"/>
              </a:rPr>
              <a:t> </a:t>
            </a:r>
            <a:r>
              <a:rPr lang="vi-VN"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10</a:t>
            </a:fld>
            <a:endParaRPr lang="en-JM"/>
          </a:p>
        </p:txBody>
      </p:sp>
    </p:spTree>
    <p:extLst>
      <p:ext uri="{BB962C8B-B14F-4D97-AF65-F5344CB8AC3E}">
        <p14:creationId xmlns:p14="http://schemas.microsoft.com/office/powerpoint/2010/main" val="2122935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kk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Date Placeholder 3"/>
          <p:cNvSpPr>
            <a:spLocks noGrp="1"/>
          </p:cNvSpPr>
          <p:nvPr>
            <p:ph type="dt" sz="half" idx="10"/>
          </p:nvPr>
        </p:nvSpPr>
        <p:spPr>
          <a:xfrm>
            <a:off x="6705600" y="133350"/>
            <a:ext cx="2133600" cy="273844"/>
          </a:xfrm>
          <a:prstGeom prst="rect">
            <a:avLst/>
          </a:prstGeom>
        </p:spPr>
        <p:txBody>
          <a:bodyPr/>
          <a:lstStyle/>
          <a:p>
            <a:fld id="{EB838B13-6924-4206-A10C-A3EC8F991326}" type="datetime1">
              <a:rPr lang="en-JM" smtClean="0"/>
              <a:t>16/01/2016</a:t>
            </a:fld>
            <a:endParaRPr lang="en-JM"/>
          </a:p>
        </p:txBody>
      </p:sp>
      <p:sp>
        <p:nvSpPr>
          <p:cNvPr id="8" name="Picture Placeholder 11"/>
          <p:cNvSpPr>
            <a:spLocks noGrp="1"/>
          </p:cNvSpPr>
          <p:nvPr>
            <p:ph type="pic" sz="quarter" idx="14"/>
          </p:nvPr>
        </p:nvSpPr>
        <p:spPr>
          <a:xfrm>
            <a:off x="0" y="0"/>
            <a:ext cx="9144000" cy="5143500"/>
          </a:xfrm>
        </p:spPr>
        <p:txBody>
          <a:bodyPr/>
          <a:lstStyle/>
          <a:p>
            <a:endParaRPr lang="en-US"/>
          </a:p>
        </p:txBody>
      </p:sp>
    </p:spTree>
    <p:extLst>
      <p:ext uri="{BB962C8B-B14F-4D97-AF65-F5344CB8AC3E}">
        <p14:creationId xmlns:p14="http://schemas.microsoft.com/office/powerpoint/2010/main" val="6325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285750"/>
            <a:ext cx="5715000" cy="857250"/>
          </a:xfrm>
        </p:spPr>
        <p:txBody>
          <a:bodyPr/>
          <a:lstStyle>
            <a:lvl1pPr algn="l">
              <a:defRPr/>
            </a:lvl1p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1EFD8319-F131-433F-8578-8130D201B41F}" type="datetime1">
              <a:rPr lang="en-JM" smtClean="0"/>
              <a:t>16/01/2016</a:t>
            </a:fld>
            <a:endParaRPr lang="en-JM"/>
          </a:p>
        </p:txBody>
      </p:sp>
      <p:sp>
        <p:nvSpPr>
          <p:cNvPr id="13" name="Rectangle 12"/>
          <p:cNvSpPr/>
          <p:nvPr userDrawn="1"/>
        </p:nvSpPr>
        <p:spPr>
          <a:xfrm>
            <a:off x="0" y="0"/>
            <a:ext cx="2438400" cy="5162550"/>
          </a:xfrm>
          <a:prstGeom prst="rect">
            <a:avLst/>
          </a:prstGeom>
          <a:solidFill>
            <a:srgbClr val="363D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a:spLocks noChangeAspect="1"/>
          </p:cNvSpPr>
          <p:nvPr userDrawn="1"/>
        </p:nvSpPr>
        <p:spPr>
          <a:xfrm>
            <a:off x="769201" y="438150"/>
            <a:ext cx="899999" cy="899999"/>
          </a:xfrm>
          <a:prstGeom prst="ellipse">
            <a:avLst/>
          </a:prstGeom>
          <a:noFill/>
          <a:ln>
            <a:solidFill>
              <a:srgbClr val="424C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24"/>
          </p:nvPr>
        </p:nvSpPr>
        <p:spPr>
          <a:xfrm>
            <a:off x="839724" y="508673"/>
            <a:ext cx="758952" cy="758952"/>
          </a:xfrm>
          <a:prstGeom prst="ellipse">
            <a:avLst/>
          </a:prstGeom>
        </p:spPr>
        <p:txBody>
          <a:bodyPr>
            <a:normAutofit/>
          </a:bodyPr>
          <a:lstStyle>
            <a:lvl1pPr marL="0" indent="0">
              <a:buFontTx/>
              <a:buNone/>
              <a:defRPr sz="900">
                <a:solidFill>
                  <a:schemeClr val="bg1"/>
                </a:solidFill>
              </a:defRPr>
            </a:lvl1pPr>
          </a:lstStyle>
          <a:p>
            <a:endParaRPr lang="en-JM" dirty="0"/>
          </a:p>
        </p:txBody>
      </p:sp>
      <p:sp>
        <p:nvSpPr>
          <p:cNvPr id="10" name="Text Placeholder 17"/>
          <p:cNvSpPr>
            <a:spLocks noGrp="1"/>
          </p:cNvSpPr>
          <p:nvPr>
            <p:ph type="body" sz="quarter" idx="23"/>
          </p:nvPr>
        </p:nvSpPr>
        <p:spPr>
          <a:xfrm>
            <a:off x="28194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69113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5784950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7586903"/>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8987109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71512438"/>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8005062"/>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1335145"/>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47285820"/>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34092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962375061"/>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366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5715000" cy="857250"/>
          </a:xfrm>
        </p:spPr>
        <p:txBody>
          <a:bodyPr/>
          <a:lstStyle>
            <a:lvl1pPr algn="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1EFD8319-F131-433F-8578-8130D201B41F}" type="datetime1">
              <a:rPr lang="en-JM" smtClean="0"/>
              <a:t>16/01/2016</a:t>
            </a:fld>
            <a:endParaRPr lang="en-JM"/>
          </a:p>
        </p:txBody>
      </p:sp>
      <p:sp>
        <p:nvSpPr>
          <p:cNvPr id="10" name="Rectangle 9"/>
          <p:cNvSpPr/>
          <p:nvPr userDrawn="1"/>
        </p:nvSpPr>
        <p:spPr>
          <a:xfrm>
            <a:off x="5486400" y="0"/>
            <a:ext cx="3657600" cy="5143500"/>
          </a:xfrm>
          <a:prstGeom prst="rect">
            <a:avLst/>
          </a:prstGeom>
          <a:solidFill>
            <a:srgbClr val="ED36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5566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3182293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774368186"/>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36876954"/>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95877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516311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5707667"/>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91723005"/>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1876843"/>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4250720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93636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3" name="Content Placeholder 2"/>
          <p:cNvSpPr>
            <a:spLocks noGrp="1"/>
          </p:cNvSpPr>
          <p:nvPr>
            <p:ph idx="1"/>
          </p:nvPr>
        </p:nvSpPr>
        <p:spPr>
          <a:xfrm>
            <a:off x="457200" y="1200153"/>
            <a:ext cx="8229600" cy="335279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3C9470E5-F634-443A-AA79-AAF32FFFEDDA}" type="datetime1">
              <a:rPr lang="en-JM" smtClean="0"/>
              <a:t>16/01/2016</a:t>
            </a:fld>
            <a:endParaRPr lang="en-JM"/>
          </a:p>
        </p:txBody>
      </p:sp>
      <p:sp>
        <p:nvSpPr>
          <p:cNvPr id="8"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188825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05826209"/>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37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25679017"/>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2185569"/>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29914019"/>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815721994"/>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48630450"/>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058928477"/>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29295167"/>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2677307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369213CF-9261-4AD7-BDC8-B86648E51819}" type="datetime1">
              <a:rPr lang="en-JM" smtClean="0"/>
              <a:t>16/01/2016</a:t>
            </a:fld>
            <a:endParaRPr lang="en-JM"/>
          </a:p>
        </p:txBody>
      </p:sp>
      <p:sp>
        <p:nvSpPr>
          <p:cNvPr id="8" name="Text Placeholder 2"/>
          <p:cNvSpPr>
            <a:spLocks noGrp="1"/>
          </p:cNvSpPr>
          <p:nvPr>
            <p:ph type="body" sz="quarter" idx="33"/>
          </p:nvPr>
        </p:nvSpPr>
        <p:spPr>
          <a:xfrm>
            <a:off x="838200" y="1459230"/>
            <a:ext cx="2133600" cy="274320"/>
          </a:xfrm>
        </p:spPr>
        <p:txBody>
          <a:bodyPr>
            <a:noAutofit/>
          </a:bodyPr>
          <a:lstStyle>
            <a:lvl1pPr marL="0" indent="0">
              <a:buNone/>
              <a:defRPr sz="1200">
                <a:solidFill>
                  <a:srgbClr val="424C53"/>
                </a:solidFill>
                <a:latin typeface="+mj-lt"/>
              </a:defRPr>
            </a:lvl1pPr>
          </a:lstStyle>
          <a:p>
            <a:pPr lvl="0"/>
            <a:endParaRPr lang="en-JM" dirty="0"/>
          </a:p>
        </p:txBody>
      </p:sp>
      <p:sp>
        <p:nvSpPr>
          <p:cNvPr id="9" name="Text Placeholder 14"/>
          <p:cNvSpPr>
            <a:spLocks noGrp="1"/>
          </p:cNvSpPr>
          <p:nvPr>
            <p:ph type="body" sz="quarter" idx="34"/>
          </p:nvPr>
        </p:nvSpPr>
        <p:spPr>
          <a:xfrm>
            <a:off x="838200" y="1657350"/>
            <a:ext cx="2819400" cy="609600"/>
          </a:xfrm>
        </p:spPr>
        <p:txBody>
          <a:bodyPr>
            <a:normAutofit/>
          </a:bodyPr>
          <a:lstStyle>
            <a:lvl1pPr marL="0" indent="0">
              <a:buFontTx/>
              <a:buNone/>
              <a:defRPr sz="1100">
                <a:solidFill>
                  <a:schemeClr val="tx1">
                    <a:lumMod val="65000"/>
                    <a:lumOff val="35000"/>
                  </a:schemeClr>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838200" y="2526030"/>
            <a:ext cx="2133600" cy="274320"/>
          </a:xfrm>
        </p:spPr>
        <p:txBody>
          <a:bodyPr>
            <a:noAutofit/>
          </a:bodyPr>
          <a:lstStyle>
            <a:lvl1pPr marL="0" indent="0">
              <a:buNone/>
              <a:defRPr sz="1200">
                <a:solidFill>
                  <a:srgbClr val="424C53"/>
                </a:solidFill>
                <a:latin typeface="+mj-lt"/>
              </a:defRPr>
            </a:lvl1pPr>
          </a:lstStyle>
          <a:p>
            <a:pPr lvl="0"/>
            <a:endParaRPr lang="en-JM" dirty="0"/>
          </a:p>
        </p:txBody>
      </p:sp>
      <p:sp>
        <p:nvSpPr>
          <p:cNvPr id="11" name="Text Placeholder 14"/>
          <p:cNvSpPr>
            <a:spLocks noGrp="1"/>
          </p:cNvSpPr>
          <p:nvPr>
            <p:ph type="body" sz="quarter" idx="36"/>
          </p:nvPr>
        </p:nvSpPr>
        <p:spPr>
          <a:xfrm>
            <a:off x="838200" y="2724150"/>
            <a:ext cx="2819400" cy="609600"/>
          </a:xfrm>
        </p:spPr>
        <p:txBody>
          <a:bodyPr>
            <a:normAutofit/>
          </a:bodyPr>
          <a:lstStyle>
            <a:lvl1pPr marL="0" indent="0">
              <a:buFontTx/>
              <a:buNone/>
              <a:defRPr sz="1100">
                <a:solidFill>
                  <a:schemeClr val="tx1">
                    <a:lumMod val="65000"/>
                    <a:lumOff val="35000"/>
                  </a:schemeClr>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838200" y="3592830"/>
            <a:ext cx="2133600" cy="274320"/>
          </a:xfrm>
        </p:spPr>
        <p:txBody>
          <a:bodyPr>
            <a:noAutofit/>
          </a:bodyPr>
          <a:lstStyle>
            <a:lvl1pPr marL="0" indent="0">
              <a:buNone/>
              <a:defRPr sz="1200">
                <a:solidFill>
                  <a:srgbClr val="424C53"/>
                </a:solidFill>
                <a:latin typeface="+mj-lt"/>
              </a:defRPr>
            </a:lvl1pPr>
          </a:lstStyle>
          <a:p>
            <a:pPr lvl="0"/>
            <a:endParaRPr lang="en-JM" dirty="0"/>
          </a:p>
        </p:txBody>
      </p:sp>
      <p:sp>
        <p:nvSpPr>
          <p:cNvPr id="13" name="Text Placeholder 14"/>
          <p:cNvSpPr>
            <a:spLocks noGrp="1"/>
          </p:cNvSpPr>
          <p:nvPr>
            <p:ph type="body" sz="quarter" idx="38"/>
          </p:nvPr>
        </p:nvSpPr>
        <p:spPr>
          <a:xfrm>
            <a:off x="838200" y="3790950"/>
            <a:ext cx="2819400" cy="609600"/>
          </a:xfrm>
        </p:spPr>
        <p:txBody>
          <a:bodyPr>
            <a:normAutofit/>
          </a:bodyPr>
          <a:lstStyle>
            <a:lvl1pPr marL="0" indent="0">
              <a:buFontTx/>
              <a:buNone/>
              <a:defRPr sz="1100">
                <a:solidFill>
                  <a:schemeClr val="tx1">
                    <a:lumMod val="65000"/>
                    <a:lumOff val="35000"/>
                  </a:schemeClr>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52413054"/>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12926796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7201974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8517679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27659263"/>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73729927"/>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9221258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237388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4457533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301115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79E1ABC2-8FE6-42A7-9A1D-411A67E880C5}" type="datetime1">
              <a:rPr lang="en-JM" smtClean="0"/>
              <a:t>16/01/2016</a:t>
            </a:fld>
            <a:endParaRPr lang="en-JM"/>
          </a:p>
        </p:txBody>
      </p:sp>
      <p:sp>
        <p:nvSpPr>
          <p:cNvPr id="7" name="Picture Placeholder 3"/>
          <p:cNvSpPr>
            <a:spLocks noGrp="1"/>
          </p:cNvSpPr>
          <p:nvPr>
            <p:ph type="pic" sz="quarter" idx="56"/>
          </p:nvPr>
        </p:nvSpPr>
        <p:spPr>
          <a:xfrm>
            <a:off x="533400" y="1581150"/>
            <a:ext cx="2133600" cy="1219200"/>
          </a:xfrm>
        </p:spPr>
        <p:txBody>
          <a:bodyPr>
            <a:normAutofit/>
          </a:bodyPr>
          <a:lstStyle>
            <a:lvl1pPr marL="0" indent="0">
              <a:buFontTx/>
              <a:buNone/>
              <a:defRPr sz="1100">
                <a:solidFill>
                  <a:srgbClr val="17252F"/>
                </a:solidFill>
              </a:defRPr>
            </a:lvl1pPr>
          </a:lstStyle>
          <a:p>
            <a:endParaRPr lang="en-JM"/>
          </a:p>
        </p:txBody>
      </p:sp>
      <p:sp>
        <p:nvSpPr>
          <p:cNvPr id="8" name="Picture Placeholder 3"/>
          <p:cNvSpPr>
            <a:spLocks noGrp="1"/>
          </p:cNvSpPr>
          <p:nvPr>
            <p:ph type="pic" sz="quarter" idx="57"/>
          </p:nvPr>
        </p:nvSpPr>
        <p:spPr>
          <a:xfrm>
            <a:off x="2760662" y="1581150"/>
            <a:ext cx="2133600" cy="1219200"/>
          </a:xfrm>
        </p:spPr>
        <p:txBody>
          <a:bodyPr>
            <a:normAutofit/>
          </a:bodyPr>
          <a:lstStyle>
            <a:lvl1pPr marL="0" indent="0">
              <a:buFontTx/>
              <a:buNone/>
              <a:defRPr sz="1100">
                <a:solidFill>
                  <a:srgbClr val="17252F"/>
                </a:solidFill>
              </a:defRPr>
            </a:lvl1pPr>
          </a:lstStyle>
          <a:p>
            <a:endParaRPr lang="en-JM"/>
          </a:p>
        </p:txBody>
      </p:sp>
      <p:sp>
        <p:nvSpPr>
          <p:cNvPr id="9" name="Picture Placeholder 3"/>
          <p:cNvSpPr>
            <a:spLocks noGrp="1"/>
          </p:cNvSpPr>
          <p:nvPr>
            <p:ph type="pic" sz="quarter" idx="58"/>
          </p:nvPr>
        </p:nvSpPr>
        <p:spPr>
          <a:xfrm>
            <a:off x="533400" y="2876550"/>
            <a:ext cx="2133600" cy="1219200"/>
          </a:xfrm>
        </p:spPr>
        <p:txBody>
          <a:bodyPr>
            <a:normAutofit/>
          </a:bodyPr>
          <a:lstStyle>
            <a:lvl1pPr marL="0" indent="0">
              <a:buFontTx/>
              <a:buNone/>
              <a:defRPr sz="1100">
                <a:solidFill>
                  <a:srgbClr val="17252F"/>
                </a:solidFill>
              </a:defRPr>
            </a:lvl1pPr>
          </a:lstStyle>
          <a:p>
            <a:endParaRPr lang="en-JM"/>
          </a:p>
        </p:txBody>
      </p:sp>
      <p:sp>
        <p:nvSpPr>
          <p:cNvPr id="10" name="Picture Placeholder 3"/>
          <p:cNvSpPr>
            <a:spLocks noGrp="1"/>
          </p:cNvSpPr>
          <p:nvPr>
            <p:ph type="pic" sz="quarter" idx="59"/>
          </p:nvPr>
        </p:nvSpPr>
        <p:spPr>
          <a:xfrm>
            <a:off x="2760662" y="2876550"/>
            <a:ext cx="2133600" cy="1219200"/>
          </a:xfrm>
        </p:spPr>
        <p:txBody>
          <a:bodyPr>
            <a:normAutofit/>
          </a:bodyPr>
          <a:lstStyle>
            <a:lvl1pPr marL="0" indent="0">
              <a:buFontTx/>
              <a:buNone/>
              <a:defRPr sz="1100">
                <a:solidFill>
                  <a:srgbClr val="17252F"/>
                </a:solidFill>
              </a:defRPr>
            </a:lvl1pPr>
          </a:lstStyle>
          <a:p>
            <a:endParaRPr lang="en-JM"/>
          </a:p>
        </p:txBody>
      </p:sp>
      <p:sp>
        <p:nvSpPr>
          <p:cNvPr id="12"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60513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389267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8699584"/>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19434199"/>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0616167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41315112"/>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5484044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8286868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0786580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5406654"/>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3491926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ED3645"/>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79E1ABC2-8FE6-42A7-9A1D-411A67E880C5}" type="datetime1">
              <a:rPr lang="en-JM" smtClean="0"/>
              <a:t>16/01/2016</a:t>
            </a:fld>
            <a:endParaRPr lang="en-JM"/>
          </a:p>
        </p:txBody>
      </p:sp>
      <p:sp>
        <p:nvSpPr>
          <p:cNvPr id="12"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4" name="Rectangle 23"/>
          <p:cNvSpPr/>
          <p:nvPr userDrawn="1"/>
        </p:nvSpPr>
        <p:spPr>
          <a:xfrm>
            <a:off x="0" y="1520190"/>
            <a:ext cx="2286000" cy="228600"/>
          </a:xfrm>
          <a:prstGeom prst="rect">
            <a:avLst/>
          </a:prstGeom>
          <a:solidFill>
            <a:srgbClr val="CFD6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lumMod val="65000"/>
                  <a:lumOff val="35000"/>
                </a:schemeClr>
              </a:solidFill>
            </a:endParaRPr>
          </a:p>
        </p:txBody>
      </p:sp>
      <p:sp>
        <p:nvSpPr>
          <p:cNvPr id="25" name="Rectangle 24"/>
          <p:cNvSpPr/>
          <p:nvPr userDrawn="1"/>
        </p:nvSpPr>
        <p:spPr>
          <a:xfrm>
            <a:off x="2286000" y="1520190"/>
            <a:ext cx="2286000" cy="228600"/>
          </a:xfrm>
          <a:prstGeom prst="rect">
            <a:avLst/>
          </a:prstGeom>
          <a:solidFill>
            <a:srgbClr val="576A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bg1"/>
              </a:solidFill>
            </a:endParaRPr>
          </a:p>
        </p:txBody>
      </p:sp>
      <p:sp>
        <p:nvSpPr>
          <p:cNvPr id="26" name="Rectangle 25"/>
          <p:cNvSpPr/>
          <p:nvPr userDrawn="1"/>
        </p:nvSpPr>
        <p:spPr>
          <a:xfrm>
            <a:off x="4572000" y="1520190"/>
            <a:ext cx="2286000" cy="228600"/>
          </a:xfrm>
          <a:prstGeom prst="rect">
            <a:avLst/>
          </a:prstGeom>
          <a:solidFill>
            <a:srgbClr val="ED36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endParaRPr>
          </a:p>
        </p:txBody>
      </p:sp>
      <p:sp>
        <p:nvSpPr>
          <p:cNvPr id="27" name="Rectangle 26"/>
          <p:cNvSpPr/>
          <p:nvPr userDrawn="1"/>
        </p:nvSpPr>
        <p:spPr>
          <a:xfrm>
            <a:off x="6858000" y="1520190"/>
            <a:ext cx="2286000" cy="228600"/>
          </a:xfrm>
          <a:prstGeom prst="rect">
            <a:avLst/>
          </a:prstGeom>
          <a:solidFill>
            <a:srgbClr val="2C39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FFFFFF"/>
              </a:solidFill>
            </a:endParaRPr>
          </a:p>
        </p:txBody>
      </p:sp>
      <p:sp>
        <p:nvSpPr>
          <p:cNvPr id="28" name="Picture Placeholder 27"/>
          <p:cNvSpPr>
            <a:spLocks noGrp="1"/>
          </p:cNvSpPr>
          <p:nvPr>
            <p:ph type="pic" sz="quarter" idx="24"/>
          </p:nvPr>
        </p:nvSpPr>
        <p:spPr>
          <a:xfrm>
            <a:off x="0" y="1749742"/>
            <a:ext cx="2276856" cy="1309688"/>
          </a:xfrm>
        </p:spPr>
        <p:txBody>
          <a:bodyPr/>
          <a:lstStyle/>
          <a:p>
            <a:endParaRPr lang="en-JM"/>
          </a:p>
        </p:txBody>
      </p:sp>
      <p:sp>
        <p:nvSpPr>
          <p:cNvPr id="30" name="Picture Placeholder 27"/>
          <p:cNvSpPr>
            <a:spLocks noGrp="1"/>
          </p:cNvSpPr>
          <p:nvPr>
            <p:ph type="pic" sz="quarter" idx="25"/>
          </p:nvPr>
        </p:nvSpPr>
        <p:spPr>
          <a:xfrm>
            <a:off x="2286000" y="1749742"/>
            <a:ext cx="2276856" cy="1309688"/>
          </a:xfrm>
        </p:spPr>
        <p:txBody>
          <a:bodyPr/>
          <a:lstStyle/>
          <a:p>
            <a:endParaRPr lang="en-JM"/>
          </a:p>
        </p:txBody>
      </p:sp>
      <p:sp>
        <p:nvSpPr>
          <p:cNvPr id="31" name="Picture Placeholder 27"/>
          <p:cNvSpPr>
            <a:spLocks noGrp="1"/>
          </p:cNvSpPr>
          <p:nvPr>
            <p:ph type="pic" sz="quarter" idx="26"/>
          </p:nvPr>
        </p:nvSpPr>
        <p:spPr>
          <a:xfrm>
            <a:off x="4572000" y="1748790"/>
            <a:ext cx="2276856" cy="1309688"/>
          </a:xfrm>
        </p:spPr>
        <p:txBody>
          <a:bodyPr/>
          <a:lstStyle/>
          <a:p>
            <a:endParaRPr lang="en-JM"/>
          </a:p>
        </p:txBody>
      </p:sp>
      <p:sp>
        <p:nvSpPr>
          <p:cNvPr id="32" name="Picture Placeholder 27"/>
          <p:cNvSpPr>
            <a:spLocks noGrp="1"/>
          </p:cNvSpPr>
          <p:nvPr>
            <p:ph type="pic" sz="quarter" idx="27"/>
          </p:nvPr>
        </p:nvSpPr>
        <p:spPr>
          <a:xfrm>
            <a:off x="6858000" y="1748790"/>
            <a:ext cx="2286000" cy="1309688"/>
          </a:xfrm>
        </p:spPr>
        <p:txBody>
          <a:bodyPr/>
          <a:lstStyle/>
          <a:p>
            <a:endParaRPr lang="en-JM" dirty="0"/>
          </a:p>
        </p:txBody>
      </p:sp>
      <p:sp>
        <p:nvSpPr>
          <p:cNvPr id="36" name="Text Placeholder 35"/>
          <p:cNvSpPr>
            <a:spLocks noGrp="1"/>
          </p:cNvSpPr>
          <p:nvPr>
            <p:ph type="body" sz="quarter" idx="28"/>
          </p:nvPr>
        </p:nvSpPr>
        <p:spPr>
          <a:xfrm>
            <a:off x="457200" y="334962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0" name="Text Placeholder 39"/>
          <p:cNvSpPr>
            <a:spLocks noGrp="1"/>
          </p:cNvSpPr>
          <p:nvPr>
            <p:ph type="body" sz="quarter" idx="29"/>
          </p:nvPr>
        </p:nvSpPr>
        <p:spPr>
          <a:xfrm>
            <a:off x="457200" y="356235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1" name="Text Placeholder 35"/>
          <p:cNvSpPr>
            <a:spLocks noGrp="1"/>
          </p:cNvSpPr>
          <p:nvPr>
            <p:ph type="body" sz="quarter" idx="30"/>
          </p:nvPr>
        </p:nvSpPr>
        <p:spPr>
          <a:xfrm>
            <a:off x="2590800" y="334962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2" name="Text Placeholder 39"/>
          <p:cNvSpPr>
            <a:spLocks noGrp="1"/>
          </p:cNvSpPr>
          <p:nvPr>
            <p:ph type="body" sz="quarter" idx="31"/>
          </p:nvPr>
        </p:nvSpPr>
        <p:spPr>
          <a:xfrm>
            <a:off x="2590800" y="356235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3" name="Text Placeholder 35"/>
          <p:cNvSpPr>
            <a:spLocks noGrp="1"/>
          </p:cNvSpPr>
          <p:nvPr>
            <p:ph type="body" sz="quarter" idx="32"/>
          </p:nvPr>
        </p:nvSpPr>
        <p:spPr>
          <a:xfrm>
            <a:off x="4800600" y="334962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4" name="Text Placeholder 39"/>
          <p:cNvSpPr>
            <a:spLocks noGrp="1"/>
          </p:cNvSpPr>
          <p:nvPr>
            <p:ph type="body" sz="quarter" idx="33"/>
          </p:nvPr>
        </p:nvSpPr>
        <p:spPr>
          <a:xfrm>
            <a:off x="4800600" y="356235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45" name="Text Placeholder 35"/>
          <p:cNvSpPr>
            <a:spLocks noGrp="1"/>
          </p:cNvSpPr>
          <p:nvPr>
            <p:ph type="body" sz="quarter" idx="34"/>
          </p:nvPr>
        </p:nvSpPr>
        <p:spPr>
          <a:xfrm>
            <a:off x="7010400" y="3349625"/>
            <a:ext cx="1752600" cy="365125"/>
          </a:xfrm>
        </p:spPr>
        <p:txBody>
          <a:bodyPr>
            <a:noAutofit/>
          </a:bodyPr>
          <a:lstStyle>
            <a:lvl1pPr marL="0" indent="0">
              <a:buFontTx/>
              <a:buNone/>
              <a:defRPr sz="1100" b="1">
                <a:solidFill>
                  <a:schemeClr val="tx1">
                    <a:lumMod val="65000"/>
                    <a:lumOff val="35000"/>
                  </a:schemeClr>
                </a:solidFill>
              </a:defRPr>
            </a:lvl1pPr>
            <a:lvl2pPr marL="457200" indent="0">
              <a:buFontTx/>
              <a:buNone/>
              <a:defRPr sz="1100" b="1"/>
            </a:lvl2pPr>
            <a:lvl3pPr marL="914400" indent="0">
              <a:buFontTx/>
              <a:buNone/>
              <a:defRPr sz="1100" b="1"/>
            </a:lvl3pPr>
            <a:lvl4pPr marL="1371600" indent="0">
              <a:buFontTx/>
              <a:buNone/>
              <a:defRPr sz="1100" b="1"/>
            </a:lvl4pPr>
            <a:lvl5pPr marL="1828800" indent="0">
              <a:buFontTx/>
              <a:buNone/>
              <a:defRPr sz="1100" b="1"/>
            </a:lvl5pPr>
          </a:lstStyle>
          <a:p>
            <a:pPr lvl="0"/>
            <a:endParaRPr lang="en-JM" dirty="0"/>
          </a:p>
        </p:txBody>
      </p:sp>
      <p:sp>
        <p:nvSpPr>
          <p:cNvPr id="46" name="Text Placeholder 39"/>
          <p:cNvSpPr>
            <a:spLocks noGrp="1"/>
          </p:cNvSpPr>
          <p:nvPr>
            <p:ph type="body" sz="quarter" idx="35"/>
          </p:nvPr>
        </p:nvSpPr>
        <p:spPr>
          <a:xfrm>
            <a:off x="7010400" y="3562350"/>
            <a:ext cx="1752600" cy="5334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24433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76722447"/>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81966833"/>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1550045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8259481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03942041"/>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686914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80879031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0269775"/>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85029644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80136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705600" y="133350"/>
            <a:ext cx="2133600" cy="273844"/>
          </a:xfrm>
          <a:prstGeom prst="rect">
            <a:avLst/>
          </a:prstGeom>
        </p:spPr>
        <p:txBody>
          <a:bodyPr/>
          <a:lstStyle/>
          <a:p>
            <a:fld id="{0C2D860D-967D-4BD9-A37F-189CE2836843}" type="datetime1">
              <a:rPr lang="en-JM" smtClean="0"/>
              <a:t>16/01/2016</a:t>
            </a:fld>
            <a:endParaRPr lang="en-JM"/>
          </a:p>
        </p:txBody>
      </p:sp>
    </p:spTree>
    <p:extLst>
      <p:ext uri="{BB962C8B-B14F-4D97-AF65-F5344CB8AC3E}">
        <p14:creationId xmlns:p14="http://schemas.microsoft.com/office/powerpoint/2010/main" val="1287793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3431127"/>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31198925"/>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2128725"/>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505237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1476992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1090775"/>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96591772"/>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614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17432202"/>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0779372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705600" y="133350"/>
            <a:ext cx="2133600" cy="273844"/>
          </a:xfrm>
          <a:prstGeom prst="rect">
            <a:avLst/>
          </a:prstGeom>
        </p:spPr>
        <p:txBody>
          <a:bodyPr/>
          <a:lstStyle/>
          <a:p>
            <a:fld id="{C547C458-496C-434C-A570-E4D6360DAA32}" type="datetime1">
              <a:rPr lang="en-JM" smtClean="0"/>
              <a:t>16/01/2016</a:t>
            </a:fld>
            <a:endParaRPr lang="en-JM"/>
          </a:p>
        </p:txBody>
      </p:sp>
      <p:sp>
        <p:nvSpPr>
          <p:cNvPr id="3" name="Picture Placeholder 2"/>
          <p:cNvSpPr>
            <a:spLocks noGrp="1"/>
          </p:cNvSpPr>
          <p:nvPr>
            <p:ph type="pic" sz="quarter" idx="29"/>
          </p:nvPr>
        </p:nvSpPr>
        <p:spPr>
          <a:xfrm>
            <a:off x="533400" y="0"/>
            <a:ext cx="4343400" cy="5143500"/>
          </a:xfrm>
        </p:spPr>
        <p:txBody>
          <a:bodyPr/>
          <a:lstStyle/>
          <a:p>
            <a:endParaRPr lang="en-US" dirty="0"/>
          </a:p>
        </p:txBody>
      </p:sp>
      <p:sp>
        <p:nvSpPr>
          <p:cNvPr id="12" name="Title 1"/>
          <p:cNvSpPr>
            <a:spLocks noGrp="1"/>
          </p:cNvSpPr>
          <p:nvPr>
            <p:ph type="title"/>
          </p:nvPr>
        </p:nvSpPr>
        <p:spPr>
          <a:xfrm>
            <a:off x="5181600" y="361950"/>
            <a:ext cx="3505200" cy="857250"/>
          </a:xfrm>
        </p:spPr>
        <p:txBody>
          <a:bodyPr/>
          <a:lstStyle>
            <a:lvl1pPr algn="l">
              <a:defRPr/>
            </a:lvl1pPr>
          </a:lstStyle>
          <a:p>
            <a:r>
              <a:rPr lang="en-US" dirty="0" smtClean="0"/>
              <a:t>Click to edit Master title style</a:t>
            </a:r>
            <a:endParaRPr lang="en-JM" dirty="0"/>
          </a:p>
        </p:txBody>
      </p:sp>
      <p:sp>
        <p:nvSpPr>
          <p:cNvPr id="11" name="Text Placeholder 17"/>
          <p:cNvSpPr>
            <a:spLocks noGrp="1"/>
          </p:cNvSpPr>
          <p:nvPr>
            <p:ph type="body" sz="quarter" idx="23"/>
          </p:nvPr>
        </p:nvSpPr>
        <p:spPr>
          <a:xfrm>
            <a:off x="5181600" y="971550"/>
            <a:ext cx="3505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50141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556886226"/>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09713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883468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8051252"/>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1403040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4025227"/>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52429826"/>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5955983"/>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38230922"/>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71064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705600" y="133350"/>
            <a:ext cx="2133600" cy="273844"/>
          </a:xfrm>
          <a:prstGeom prst="rect">
            <a:avLst/>
          </a:prstGeom>
        </p:spPr>
        <p:txBody>
          <a:bodyPr/>
          <a:lstStyle/>
          <a:p>
            <a:fld id="{1CD66C3F-13B1-47BF-B150-BDBD3EDFB8C5}" type="datetime1">
              <a:rPr lang="en-JM" smtClean="0"/>
              <a:t>16/01/2016</a:t>
            </a:fld>
            <a:endParaRPr lang="en-JM"/>
          </a:p>
        </p:txBody>
      </p:sp>
      <p:sp>
        <p:nvSpPr>
          <p:cNvPr id="8" name="Picture Placeholder 7"/>
          <p:cNvSpPr>
            <a:spLocks noGrp="1"/>
          </p:cNvSpPr>
          <p:nvPr>
            <p:ph type="pic" sz="quarter" idx="13"/>
          </p:nvPr>
        </p:nvSpPr>
        <p:spPr>
          <a:xfrm>
            <a:off x="0" y="0"/>
            <a:ext cx="9144000" cy="5143500"/>
          </a:xfrm>
        </p:spPr>
        <p:txBody>
          <a:bodyPr/>
          <a:lstStyle/>
          <a:p>
            <a:endParaRPr lang="en-JM"/>
          </a:p>
        </p:txBody>
      </p:sp>
    </p:spTree>
    <p:extLst>
      <p:ext uri="{BB962C8B-B14F-4D97-AF65-F5344CB8AC3E}">
        <p14:creationId xmlns:p14="http://schemas.microsoft.com/office/powerpoint/2010/main" val="132887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04265969"/>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41973864"/>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84217153"/>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30135532"/>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3720330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06286285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71185302"/>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072137279"/>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66836577"/>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21631872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705600" y="133350"/>
            <a:ext cx="2133600" cy="273844"/>
          </a:xfrm>
          <a:prstGeom prst="rect">
            <a:avLst/>
          </a:prstGeom>
        </p:spPr>
        <p:txBody>
          <a:bodyPr/>
          <a:lstStyle/>
          <a:p>
            <a:fld id="{FD4629C2-BE85-4169-82AB-464DF7657AE2}" type="datetime1">
              <a:rPr lang="en-JM" smtClean="0"/>
              <a:t>16/01/2016</a:t>
            </a:fld>
            <a:endParaRPr lang="en-JM"/>
          </a:p>
        </p:txBody>
      </p:sp>
      <p:sp>
        <p:nvSpPr>
          <p:cNvPr id="8" name="Picture Placeholder 7"/>
          <p:cNvSpPr>
            <a:spLocks noGrp="1"/>
          </p:cNvSpPr>
          <p:nvPr>
            <p:ph type="pic" sz="quarter" idx="13"/>
          </p:nvPr>
        </p:nvSpPr>
        <p:spPr>
          <a:xfrm>
            <a:off x="0" y="1047750"/>
            <a:ext cx="9144000" cy="3581400"/>
          </a:xfrm>
        </p:spPr>
        <p:txBody>
          <a:bodyPr>
            <a:normAutofit/>
          </a:bodyPr>
          <a:lstStyle>
            <a:lvl1pPr marL="0" indent="0">
              <a:buFontTx/>
              <a:buNone/>
              <a:defRPr sz="1800"/>
            </a:lvl1pPr>
          </a:lstStyle>
          <a:p>
            <a:endParaRPr lang="en-JM"/>
          </a:p>
        </p:txBody>
      </p:sp>
      <p:sp>
        <p:nvSpPr>
          <p:cNvPr id="7" name="Title Placeholder 1"/>
          <p:cNvSpPr>
            <a:spLocks noGrp="1"/>
          </p:cNvSpPr>
          <p:nvPr>
            <p:ph type="title"/>
          </p:nvPr>
        </p:nvSpPr>
        <p:spPr>
          <a:xfrm>
            <a:off x="457200" y="26670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Tree>
    <p:extLst>
      <p:ext uri="{BB962C8B-B14F-4D97-AF65-F5344CB8AC3E}">
        <p14:creationId xmlns:p14="http://schemas.microsoft.com/office/powerpoint/2010/main" val="280336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95988727"/>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32856662"/>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33069985"/>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53595367"/>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67549871"/>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7820073"/>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28378587"/>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42252869"/>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129418"/>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586977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dirty="0" smtClean="0"/>
              <a:t>Click to edit Master title style</a:t>
            </a:r>
            <a:endParaRPr lang="en-JM" dirty="0"/>
          </a:p>
        </p:txBody>
      </p:sp>
      <p:sp>
        <p:nvSpPr>
          <p:cNvPr id="3" name="Content Placeholder 2"/>
          <p:cNvSpPr>
            <a:spLocks noGrp="1"/>
          </p:cNvSpPr>
          <p:nvPr>
            <p:ph idx="1"/>
          </p:nvPr>
        </p:nvSpPr>
        <p:spPr/>
        <p:txBody>
          <a:bodyPr>
            <a:normAutofit/>
          </a:bodyPr>
          <a:lstStyle>
            <a:lvl1pPr>
              <a:defRPr sz="1800">
                <a:solidFill>
                  <a:schemeClr val="tx1">
                    <a:lumMod val="85000"/>
                    <a:lumOff val="15000"/>
                  </a:schemeClr>
                </a:solidFill>
              </a:defRPr>
            </a:lvl1pPr>
            <a:lvl2pPr>
              <a:defRPr sz="1600">
                <a:solidFill>
                  <a:schemeClr val="tx1">
                    <a:lumMod val="85000"/>
                    <a:lumOff val="15000"/>
                  </a:schemeClr>
                </a:solidFill>
              </a:defRPr>
            </a:lvl2pPr>
            <a:lvl3pPr>
              <a:defRPr sz="1400">
                <a:solidFill>
                  <a:schemeClr val="tx1">
                    <a:lumMod val="85000"/>
                    <a:lumOff val="15000"/>
                  </a:schemeClr>
                </a:solidFill>
              </a:defRPr>
            </a:lvl3pPr>
            <a:lvl4pPr>
              <a:defRPr sz="1200">
                <a:solidFill>
                  <a:schemeClr val="tx1">
                    <a:lumMod val="85000"/>
                    <a:lumOff val="15000"/>
                  </a:schemeClr>
                </a:solidFill>
              </a:defRPr>
            </a:lvl4pPr>
            <a:lvl5pPr>
              <a:defRPr sz="120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3D8CED22-1324-420F-9DDB-486C9C86AD19}" type="datetime1">
              <a:rPr lang="en-JM" smtClean="0"/>
              <a:t>16/01/2016</a:t>
            </a:fld>
            <a:endParaRPr lang="en-JM"/>
          </a:p>
        </p:txBody>
      </p:sp>
      <p:sp>
        <p:nvSpPr>
          <p:cNvPr id="8"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1225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0" y="438150"/>
            <a:ext cx="3810000" cy="857250"/>
          </a:xfrm>
        </p:spPr>
        <p:txBody>
          <a:bodyPr>
            <a:noAutofit/>
          </a:bodyPr>
          <a:lstStyle>
            <a:lvl1pPr algn="l">
              <a:defRPr sz="2000"/>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4CF31F37-9B96-4D7C-B7B5-43F72EAFD648}" type="datetime1">
              <a:rPr lang="en-JM" smtClean="0"/>
              <a:t>16/01/2016</a:t>
            </a:fld>
            <a:endParaRPr lang="en-JM"/>
          </a:p>
        </p:txBody>
      </p:sp>
      <p:sp>
        <p:nvSpPr>
          <p:cNvPr id="8" name="Picture Placeholder 7"/>
          <p:cNvSpPr>
            <a:spLocks noGrp="1"/>
          </p:cNvSpPr>
          <p:nvPr>
            <p:ph type="pic" sz="quarter" idx="13"/>
          </p:nvPr>
        </p:nvSpPr>
        <p:spPr>
          <a:xfrm>
            <a:off x="0" y="0"/>
            <a:ext cx="4572000" cy="5143500"/>
          </a:xfrm>
        </p:spPr>
        <p:txBody>
          <a:bodyPr/>
          <a:lstStyle/>
          <a:p>
            <a:endParaRPr lang="en-JM"/>
          </a:p>
        </p:txBody>
      </p:sp>
      <p:sp>
        <p:nvSpPr>
          <p:cNvPr id="18" name="Text Placeholder 17"/>
          <p:cNvSpPr>
            <a:spLocks noGrp="1"/>
          </p:cNvSpPr>
          <p:nvPr>
            <p:ph type="body" sz="quarter" idx="15"/>
          </p:nvPr>
        </p:nvSpPr>
        <p:spPr>
          <a:xfrm>
            <a:off x="5029200" y="2046269"/>
            <a:ext cx="3505200" cy="9906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791200" y="3189271"/>
            <a:ext cx="2438400" cy="307975"/>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791200" y="3714750"/>
            <a:ext cx="2438400" cy="465119"/>
          </a:xfrm>
          <a:prstGeom prst="rect">
            <a:avLst/>
          </a:prstGeom>
          <a:noFill/>
        </p:spPr>
        <p:txBody>
          <a:bodyPr>
            <a:no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1809752"/>
            <a:ext cx="3505200" cy="357187"/>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
        <p:nvSpPr>
          <p:cNvPr id="12" name="Text Placeholder 17"/>
          <p:cNvSpPr>
            <a:spLocks noGrp="1"/>
          </p:cNvSpPr>
          <p:nvPr>
            <p:ph type="body" sz="quarter" idx="23"/>
          </p:nvPr>
        </p:nvSpPr>
        <p:spPr>
          <a:xfrm>
            <a:off x="5029200" y="1028700"/>
            <a:ext cx="38100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40702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93394898"/>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60632447"/>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5327267"/>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9647681"/>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42743517"/>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5683249"/>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15550318"/>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06280923"/>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47361762"/>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2315644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774DCCC9-5783-4D49-8445-B294FED8C3D2}" type="datetime1">
              <a:rPr lang="en-JM" smtClean="0"/>
              <a:t>16/01/2016</a:t>
            </a:fld>
            <a:endParaRPr lang="en-JM"/>
          </a:p>
        </p:txBody>
      </p:sp>
      <p:sp>
        <p:nvSpPr>
          <p:cNvPr id="7" name="Picture Placeholder 3"/>
          <p:cNvSpPr>
            <a:spLocks noGrp="1"/>
          </p:cNvSpPr>
          <p:nvPr>
            <p:ph type="pic" sz="quarter" idx="63"/>
          </p:nvPr>
        </p:nvSpPr>
        <p:spPr>
          <a:xfrm>
            <a:off x="457200" y="1352550"/>
            <a:ext cx="4267200" cy="2895600"/>
          </a:xfrm>
        </p:spPr>
        <p:txBody>
          <a:bodyPr>
            <a:normAutofit/>
          </a:bodyPr>
          <a:lstStyle>
            <a:lvl1pPr>
              <a:defRPr sz="1400"/>
            </a:lvl1pPr>
          </a:lstStyle>
          <a:p>
            <a:endParaRPr lang="en-JM" dirty="0"/>
          </a:p>
        </p:txBody>
      </p:sp>
      <p:sp>
        <p:nvSpPr>
          <p:cNvPr id="8" name="Text Placeholder 5"/>
          <p:cNvSpPr>
            <a:spLocks noGrp="1"/>
          </p:cNvSpPr>
          <p:nvPr>
            <p:ph type="body" sz="quarter" idx="66"/>
          </p:nvPr>
        </p:nvSpPr>
        <p:spPr>
          <a:xfrm>
            <a:off x="5638800" y="2502870"/>
            <a:ext cx="2994025" cy="678480"/>
          </a:xfrm>
        </p:spPr>
        <p:txBody>
          <a:bodyPr>
            <a:normAutofit/>
          </a:bodyPr>
          <a:lstStyle>
            <a:lvl1pPr marL="0" indent="0">
              <a:buFontTx/>
              <a:buNone/>
              <a:defRPr sz="1100">
                <a:solidFill>
                  <a:schemeClr val="tx1">
                    <a:lumMod val="65000"/>
                    <a:lumOff val="35000"/>
                  </a:schemeClr>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638800" y="2190750"/>
            <a:ext cx="1730375" cy="358775"/>
          </a:xfrm>
        </p:spPr>
        <p:txBody>
          <a:bodyPr>
            <a:noAutofit/>
          </a:bodyPr>
          <a:lstStyle>
            <a:lvl1pPr marL="0" indent="0">
              <a:buFontTx/>
              <a:buNone/>
              <a:defRPr sz="1100">
                <a:solidFill>
                  <a:schemeClr val="tx1">
                    <a:lumMod val="65000"/>
                    <a:lumOff val="35000"/>
                  </a:schemeClr>
                </a:solidFill>
                <a:latin typeface="+mj-lt"/>
                <a:cs typeface="Franklin Gothic Demi Cond" pitchFamily="34" charset="0"/>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0" name="Content Placeholder 10"/>
          <p:cNvSpPr>
            <a:spLocks noGrp="1"/>
          </p:cNvSpPr>
          <p:nvPr>
            <p:ph sz="quarter" idx="68" hasCustomPrompt="1"/>
          </p:nvPr>
        </p:nvSpPr>
        <p:spPr>
          <a:xfrm>
            <a:off x="5334000" y="3562350"/>
            <a:ext cx="2743200" cy="381000"/>
          </a:xfrm>
          <a:prstGeom prst="roundRect">
            <a:avLst>
              <a:gd name="adj" fmla="val 16667"/>
            </a:avLst>
          </a:prstGeom>
          <a:solidFill>
            <a:srgbClr val="424C53"/>
          </a:solidFill>
        </p:spPr>
        <p:txBody>
          <a:bodyPr anchor="ctr">
            <a:noAutofit/>
          </a:bodyPr>
          <a:lstStyle>
            <a:lvl1pPr marL="0" indent="0" algn="ctr">
              <a:buFontTx/>
              <a:buNone/>
              <a:defRPr sz="1200">
                <a:solidFill>
                  <a:schemeClr val="bg1"/>
                </a:solidFill>
                <a:latin typeface="+mj-lt"/>
                <a:cs typeface="Franklin Gothic Book" pitchFamily="34" charset="0"/>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 IPSUM</a:t>
            </a:r>
            <a:endParaRPr lang="en-JM" dirty="0"/>
          </a:p>
        </p:txBody>
      </p:sp>
      <p:sp>
        <p:nvSpPr>
          <p:cNvPr id="17" name="Content Placeholder 10"/>
          <p:cNvSpPr>
            <a:spLocks noGrp="1"/>
          </p:cNvSpPr>
          <p:nvPr>
            <p:ph sz="quarter" idx="69" hasCustomPrompt="1"/>
          </p:nvPr>
        </p:nvSpPr>
        <p:spPr>
          <a:xfrm>
            <a:off x="5334000" y="1657350"/>
            <a:ext cx="762000" cy="284485"/>
          </a:xfrm>
          <a:prstGeom prst="roundRect">
            <a:avLst>
              <a:gd name="adj" fmla="val 8295"/>
            </a:avLst>
          </a:prstGeom>
          <a:solidFill>
            <a:srgbClr val="CFD6DC"/>
          </a:solidFill>
        </p:spPr>
        <p:txBody>
          <a:bodyPr>
            <a:noAutofit/>
          </a:bodyPr>
          <a:lstStyle>
            <a:lvl1pPr marL="0" indent="0" algn="ctr">
              <a:buFontTx/>
              <a:buNone/>
              <a:defRPr sz="1050">
                <a:solidFill>
                  <a:schemeClr val="bg1"/>
                </a:solidFill>
                <a:latin typeface="+mj-lt"/>
                <a:cs typeface="Franklin Gothic Book" pitchFamily="34" charset="0"/>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8" name="Content Placeholder 10"/>
          <p:cNvSpPr>
            <a:spLocks noGrp="1"/>
          </p:cNvSpPr>
          <p:nvPr>
            <p:ph sz="quarter" idx="70" hasCustomPrompt="1"/>
          </p:nvPr>
        </p:nvSpPr>
        <p:spPr>
          <a:xfrm>
            <a:off x="7010400" y="1660485"/>
            <a:ext cx="762000" cy="284485"/>
          </a:xfrm>
          <a:prstGeom prst="roundRect">
            <a:avLst>
              <a:gd name="adj" fmla="val 8295"/>
            </a:avLst>
          </a:prstGeom>
          <a:solidFill>
            <a:srgbClr val="2C3945"/>
          </a:solidFill>
        </p:spPr>
        <p:txBody>
          <a:bodyPr>
            <a:noAutofit/>
          </a:bodyPr>
          <a:lstStyle>
            <a:lvl1pPr marL="0" indent="0" algn="ctr">
              <a:buFontTx/>
              <a:buNone/>
              <a:defRPr sz="1050">
                <a:solidFill>
                  <a:schemeClr val="bg1"/>
                </a:solidFill>
                <a:latin typeface="+mj-lt"/>
                <a:cs typeface="Franklin Gothic Book" pitchFamily="34" charset="0"/>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9" name="Content Placeholder 10"/>
          <p:cNvSpPr>
            <a:spLocks noGrp="1"/>
          </p:cNvSpPr>
          <p:nvPr>
            <p:ph sz="quarter" idx="71" hasCustomPrompt="1"/>
          </p:nvPr>
        </p:nvSpPr>
        <p:spPr>
          <a:xfrm>
            <a:off x="6172200" y="1657350"/>
            <a:ext cx="762000" cy="284485"/>
          </a:xfrm>
          <a:prstGeom prst="roundRect">
            <a:avLst>
              <a:gd name="adj" fmla="val 8295"/>
            </a:avLst>
          </a:prstGeom>
          <a:solidFill>
            <a:srgbClr val="ED3645"/>
          </a:solidFill>
        </p:spPr>
        <p:txBody>
          <a:bodyPr>
            <a:noAutofit/>
          </a:bodyPr>
          <a:lstStyle>
            <a:lvl1pPr marL="0" indent="0" algn="ctr">
              <a:buFontTx/>
              <a:buNone/>
              <a:defRPr sz="1050">
                <a:solidFill>
                  <a:schemeClr val="bg1"/>
                </a:solidFill>
                <a:latin typeface="+mj-lt"/>
                <a:cs typeface="Franklin Gothic Book" pitchFamily="34" charset="0"/>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a:t>
            </a:r>
            <a:endParaRPr lang="en-JM" dirty="0"/>
          </a:p>
        </p:txBody>
      </p:sp>
      <p:sp>
        <p:nvSpPr>
          <p:cNvPr id="14"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98135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38580296"/>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6763207"/>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03708266"/>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2824041"/>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82656903"/>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220221"/>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35813672"/>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5428578"/>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22018592"/>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0890340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45FEE2C5-825C-409B-BBE1-69B1FFBF2DDD}" type="datetime1">
              <a:rPr lang="en-JM" smtClean="0"/>
              <a:t>16/01/2016</a:t>
            </a:fld>
            <a:endParaRPr lang="en-JM"/>
          </a:p>
        </p:txBody>
      </p:sp>
      <p:sp>
        <p:nvSpPr>
          <p:cNvPr id="8" name="Text Placeholder 3"/>
          <p:cNvSpPr>
            <a:spLocks noGrp="1"/>
          </p:cNvSpPr>
          <p:nvPr>
            <p:ph type="body" sz="quarter" idx="60"/>
          </p:nvPr>
        </p:nvSpPr>
        <p:spPr>
          <a:xfrm>
            <a:off x="4572000" y="1711278"/>
            <a:ext cx="2919699" cy="304800"/>
          </a:xfrm>
        </p:spPr>
        <p:txBody>
          <a:bodyPr anchor="ctr">
            <a:noAutofit/>
          </a:bodyPr>
          <a:lstStyle>
            <a:lvl1pPr marL="0" indent="0" algn="l">
              <a:buFontTx/>
              <a:buNone/>
              <a:defRPr sz="12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9" name="Text Placeholder 7"/>
          <p:cNvSpPr>
            <a:spLocks noGrp="1"/>
          </p:cNvSpPr>
          <p:nvPr>
            <p:ph type="body" sz="quarter" idx="64"/>
          </p:nvPr>
        </p:nvSpPr>
        <p:spPr>
          <a:xfrm>
            <a:off x="4038604" y="3479061"/>
            <a:ext cx="4419603" cy="838200"/>
          </a:xfrm>
        </p:spPr>
        <p:txBody>
          <a:bodyPr>
            <a:noAutofit/>
          </a:bodyPr>
          <a:lstStyle>
            <a:lvl1pPr marL="0" indent="0" algn="l">
              <a:buFontTx/>
              <a:buNone/>
              <a:defRPr sz="1200">
                <a:solidFill>
                  <a:schemeClr val="tx1">
                    <a:lumMod val="65000"/>
                    <a:lumOff val="35000"/>
                  </a:schemeClr>
                </a:solidFill>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1" name="Text Placeholder 3"/>
          <p:cNvSpPr>
            <a:spLocks noGrp="1"/>
          </p:cNvSpPr>
          <p:nvPr>
            <p:ph type="body" sz="quarter" idx="70"/>
          </p:nvPr>
        </p:nvSpPr>
        <p:spPr>
          <a:xfrm>
            <a:off x="1143000" y="3867150"/>
            <a:ext cx="2336540" cy="304800"/>
          </a:xfrm>
        </p:spPr>
        <p:txBody>
          <a:bodyPr>
            <a:noAutofit/>
          </a:bodyPr>
          <a:lstStyle>
            <a:lvl1pPr marL="0" indent="0" algn="ctr">
              <a:buFontTx/>
              <a:buNone/>
              <a:defRPr sz="1200">
                <a:solidFill>
                  <a:schemeClr val="tx1">
                    <a:lumMod val="65000"/>
                    <a:lumOff val="35000"/>
                  </a:schemeClr>
                </a:solidFill>
                <a:latin typeface="+mj-lt"/>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071418" y="2152650"/>
            <a:ext cx="4081981" cy="876300"/>
          </a:xfrm>
        </p:spPr>
        <p:txBody>
          <a:bodyPr>
            <a:noAutofit/>
          </a:bodyPr>
          <a:lstStyle>
            <a:lvl1pPr marL="0" indent="0" algn="l">
              <a:buFontTx/>
              <a:buNone/>
              <a:defRPr sz="1200">
                <a:solidFill>
                  <a:schemeClr val="tx1">
                    <a:lumMod val="65000"/>
                    <a:lumOff val="35000"/>
                  </a:schemeClr>
                </a:solidFill>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1347852" y="1786002"/>
            <a:ext cx="1911096" cy="1911096"/>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8" name="Text Placeholder 3"/>
          <p:cNvSpPr>
            <a:spLocks noGrp="1"/>
          </p:cNvSpPr>
          <p:nvPr>
            <p:ph type="body" sz="quarter" idx="72"/>
          </p:nvPr>
        </p:nvSpPr>
        <p:spPr>
          <a:xfrm>
            <a:off x="4572000" y="3181350"/>
            <a:ext cx="2919699" cy="304800"/>
          </a:xfrm>
        </p:spPr>
        <p:txBody>
          <a:bodyPr anchor="ctr">
            <a:noAutofit/>
          </a:bodyPr>
          <a:lstStyle>
            <a:lvl1pPr marL="0" indent="0" algn="l">
              <a:buFontTx/>
              <a:buNone/>
              <a:defRPr sz="12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5"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12186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8369384"/>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352790"/>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33499572"/>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9590162"/>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681530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102823"/>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4487565"/>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597819166"/>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55332990"/>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786581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FF91ABA6-F974-49D1-B78E-5E0F019F2F20}" type="datetime1">
              <a:rPr lang="en-JM" smtClean="0"/>
              <a:t>16/01/2016</a:t>
            </a:fld>
            <a:endParaRPr lang="en-JM"/>
          </a:p>
        </p:txBody>
      </p:sp>
      <p:cxnSp>
        <p:nvCxnSpPr>
          <p:cNvPr id="8" name="Straight Connector 7"/>
          <p:cNvCxnSpPr/>
          <p:nvPr userDrawn="1"/>
        </p:nvCxnSpPr>
        <p:spPr>
          <a:xfrm>
            <a:off x="4572000" y="1837540"/>
            <a:ext cx="0" cy="16559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609600" y="1861337"/>
            <a:ext cx="2987675" cy="640565"/>
          </a:xfrm>
        </p:spPr>
        <p:txBody>
          <a:bodyPr>
            <a:normAutofit/>
          </a:bodyPr>
          <a:lstStyle>
            <a:lvl1pPr marL="0" indent="0">
              <a:buFontTx/>
              <a:buNone/>
              <a:defRPr sz="1100">
                <a:solidFill>
                  <a:schemeClr val="tx1">
                    <a:lumMod val="65000"/>
                    <a:lumOff val="35000"/>
                  </a:schemeClr>
                </a:solidFill>
              </a:defRPr>
            </a:lvl1pPr>
          </a:lstStyle>
          <a:p>
            <a:pPr lvl="0"/>
            <a:endParaRPr lang="en-JM" dirty="0"/>
          </a:p>
        </p:txBody>
      </p:sp>
      <p:sp>
        <p:nvSpPr>
          <p:cNvPr id="12" name="Text Placeholder 7"/>
          <p:cNvSpPr>
            <a:spLocks noGrp="1"/>
          </p:cNvSpPr>
          <p:nvPr>
            <p:ph type="body" sz="quarter" idx="16"/>
          </p:nvPr>
        </p:nvSpPr>
        <p:spPr>
          <a:xfrm>
            <a:off x="625476" y="1587500"/>
            <a:ext cx="2459037" cy="374650"/>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3" name="Text Placeholder 4"/>
          <p:cNvSpPr>
            <a:spLocks noGrp="1"/>
          </p:cNvSpPr>
          <p:nvPr>
            <p:ph type="body" sz="quarter" idx="17"/>
          </p:nvPr>
        </p:nvSpPr>
        <p:spPr>
          <a:xfrm>
            <a:off x="5257804" y="1854987"/>
            <a:ext cx="2987675" cy="640565"/>
          </a:xfrm>
        </p:spPr>
        <p:txBody>
          <a:bodyPr>
            <a:normAutofit/>
          </a:bodyPr>
          <a:lstStyle>
            <a:lvl1pPr marL="0" indent="0">
              <a:buFontTx/>
              <a:buNone/>
              <a:defRPr sz="1100">
                <a:solidFill>
                  <a:schemeClr val="tx1">
                    <a:lumMod val="65000"/>
                    <a:lumOff val="35000"/>
                  </a:schemeClr>
                </a:solidFill>
              </a:defRPr>
            </a:lvl1pPr>
          </a:lstStyle>
          <a:p>
            <a:pPr lvl="0"/>
            <a:endParaRPr lang="en-JM" dirty="0"/>
          </a:p>
        </p:txBody>
      </p:sp>
      <p:sp>
        <p:nvSpPr>
          <p:cNvPr id="14" name="Text Placeholder 7"/>
          <p:cNvSpPr>
            <a:spLocks noGrp="1"/>
          </p:cNvSpPr>
          <p:nvPr>
            <p:ph type="body" sz="quarter" idx="18"/>
          </p:nvPr>
        </p:nvSpPr>
        <p:spPr>
          <a:xfrm>
            <a:off x="5273679" y="1581149"/>
            <a:ext cx="2459037" cy="374650"/>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6"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51725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091461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036151"/>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98481893"/>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6817972"/>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0363975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7651018"/>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13795786"/>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4211448"/>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87439327"/>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374019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FF91ABA6-F974-49D1-B78E-5E0F019F2F20}" type="datetime1">
              <a:rPr lang="en-JM" smtClean="0"/>
              <a:t>16/01/2016</a:t>
            </a:fld>
            <a:endParaRPr lang="en-JM"/>
          </a:p>
        </p:txBody>
      </p:sp>
      <p:cxnSp>
        <p:nvCxnSpPr>
          <p:cNvPr id="8" name="Straight Connector 7"/>
          <p:cNvCxnSpPr/>
          <p:nvPr userDrawn="1"/>
        </p:nvCxnSpPr>
        <p:spPr>
          <a:xfrm>
            <a:off x="4572000" y="1837540"/>
            <a:ext cx="0" cy="16559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609600" y="1816100"/>
            <a:ext cx="2987675" cy="640565"/>
          </a:xfrm>
        </p:spPr>
        <p:txBody>
          <a:bodyPr>
            <a:normAutofit/>
          </a:bodyPr>
          <a:lstStyle>
            <a:lvl1pPr marL="0" indent="0" algn="r">
              <a:buFontTx/>
              <a:buNone/>
              <a:defRPr sz="1100">
                <a:solidFill>
                  <a:schemeClr val="tx1">
                    <a:lumMod val="65000"/>
                    <a:lumOff val="35000"/>
                  </a:schemeClr>
                </a:solidFill>
              </a:defRPr>
            </a:lvl1pPr>
          </a:lstStyle>
          <a:p>
            <a:pPr lvl="0"/>
            <a:endParaRPr lang="en-JM" dirty="0"/>
          </a:p>
        </p:txBody>
      </p:sp>
      <p:sp>
        <p:nvSpPr>
          <p:cNvPr id="12" name="Text Placeholder 7"/>
          <p:cNvSpPr>
            <a:spLocks noGrp="1"/>
          </p:cNvSpPr>
          <p:nvPr>
            <p:ph type="body" sz="quarter" idx="16"/>
          </p:nvPr>
        </p:nvSpPr>
        <p:spPr>
          <a:xfrm>
            <a:off x="1143000" y="1587500"/>
            <a:ext cx="2459037" cy="374650"/>
          </a:xfrm>
        </p:spPr>
        <p:txBody>
          <a:bodyPr>
            <a:noAutofit/>
          </a:bodyPr>
          <a:lstStyle>
            <a:lvl1pPr marL="0" indent="0" algn="r">
              <a:buFontTx/>
              <a:buNone/>
              <a:defRPr sz="11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3" name="Text Placeholder 4"/>
          <p:cNvSpPr>
            <a:spLocks noGrp="1"/>
          </p:cNvSpPr>
          <p:nvPr>
            <p:ph type="body" sz="quarter" idx="17"/>
          </p:nvPr>
        </p:nvSpPr>
        <p:spPr>
          <a:xfrm>
            <a:off x="5257804" y="1809750"/>
            <a:ext cx="2987675" cy="640565"/>
          </a:xfrm>
        </p:spPr>
        <p:txBody>
          <a:bodyPr>
            <a:normAutofit/>
          </a:bodyPr>
          <a:lstStyle>
            <a:lvl1pPr marL="0" indent="0">
              <a:buFontTx/>
              <a:buNone/>
              <a:defRPr sz="1100">
                <a:solidFill>
                  <a:schemeClr val="tx1">
                    <a:lumMod val="65000"/>
                    <a:lumOff val="35000"/>
                  </a:schemeClr>
                </a:solidFill>
              </a:defRPr>
            </a:lvl1pPr>
          </a:lstStyle>
          <a:p>
            <a:pPr lvl="0"/>
            <a:endParaRPr lang="en-JM" dirty="0"/>
          </a:p>
        </p:txBody>
      </p:sp>
      <p:sp>
        <p:nvSpPr>
          <p:cNvPr id="14" name="Text Placeholder 7"/>
          <p:cNvSpPr>
            <a:spLocks noGrp="1"/>
          </p:cNvSpPr>
          <p:nvPr>
            <p:ph type="body" sz="quarter" idx="18"/>
          </p:nvPr>
        </p:nvSpPr>
        <p:spPr>
          <a:xfrm>
            <a:off x="5273679" y="1581149"/>
            <a:ext cx="2459037" cy="374650"/>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6"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988686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09909717"/>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350170999"/>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74926294"/>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122294597"/>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91220513"/>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308502972"/>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23888987"/>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94090372"/>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64049333"/>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5191484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8ACF51B5-98A1-4B54-A7E3-5902628B626E}" type="datetime1">
              <a:rPr lang="en-JM" smtClean="0"/>
              <a:t>16/01/2016</a:t>
            </a:fld>
            <a:endParaRPr lang="en-JM"/>
          </a:p>
        </p:txBody>
      </p:sp>
      <p:sp>
        <p:nvSpPr>
          <p:cNvPr id="7" name="Picture Placeholder 17"/>
          <p:cNvSpPr>
            <a:spLocks noGrp="1"/>
          </p:cNvSpPr>
          <p:nvPr>
            <p:ph type="pic" sz="quarter" idx="13"/>
          </p:nvPr>
        </p:nvSpPr>
        <p:spPr>
          <a:xfrm>
            <a:off x="4648200" y="1962152"/>
            <a:ext cx="3924300" cy="2325687"/>
          </a:xfrm>
          <a:prstGeom prst="roundRect">
            <a:avLst>
              <a:gd name="adj" fmla="val 0"/>
            </a:avLst>
          </a:prstGeom>
        </p:spPr>
        <p:txBody>
          <a:bodyPr>
            <a:normAutofit/>
          </a:bodyPr>
          <a:lstStyle>
            <a:lvl1pPr marL="0" indent="0">
              <a:buFontTx/>
              <a:buNone/>
              <a:defRPr sz="1600">
                <a:solidFill>
                  <a:srgbClr val="17252F"/>
                </a:solidFill>
              </a:defRPr>
            </a:lvl1pPr>
          </a:lstStyle>
          <a:p>
            <a:endParaRPr lang="en-JM" dirty="0"/>
          </a:p>
        </p:txBody>
      </p:sp>
      <p:sp>
        <p:nvSpPr>
          <p:cNvPr id="8" name="Text Placeholder 19"/>
          <p:cNvSpPr>
            <a:spLocks noGrp="1"/>
          </p:cNvSpPr>
          <p:nvPr>
            <p:ph type="body" sz="quarter" idx="14"/>
          </p:nvPr>
        </p:nvSpPr>
        <p:spPr>
          <a:xfrm>
            <a:off x="1219200" y="2190751"/>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457200" y="1254125"/>
            <a:ext cx="76962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219200" y="1962150"/>
            <a:ext cx="1828800" cy="357188"/>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stStyle>
          <a:p>
            <a:pPr lvl="0"/>
            <a:endParaRPr lang="en-JM" dirty="0"/>
          </a:p>
        </p:txBody>
      </p:sp>
      <p:sp>
        <p:nvSpPr>
          <p:cNvPr id="11" name="Text Placeholder 19"/>
          <p:cNvSpPr>
            <a:spLocks noGrp="1"/>
          </p:cNvSpPr>
          <p:nvPr>
            <p:ph type="body" sz="quarter" idx="17"/>
          </p:nvPr>
        </p:nvSpPr>
        <p:spPr>
          <a:xfrm>
            <a:off x="1219200" y="3567115"/>
            <a:ext cx="2971800" cy="833437"/>
          </a:xfrm>
        </p:spPr>
        <p:txBody>
          <a:bodyPr>
            <a:normAutofit/>
          </a:bodyPr>
          <a:lstStyle>
            <a:lvl1pPr marL="0" indent="0">
              <a:buFontTx/>
              <a:buNone/>
              <a:defRPr sz="1100">
                <a:solidFill>
                  <a:schemeClr val="tx1">
                    <a:lumMod val="65000"/>
                    <a:lumOff val="3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219200" y="3338515"/>
            <a:ext cx="1828800" cy="357188"/>
          </a:xfrm>
        </p:spPr>
        <p:txBody>
          <a:bodyPr>
            <a:noAutofit/>
          </a:bodyPr>
          <a:lstStyle>
            <a:lvl1pPr marL="0" indent="0">
              <a:buFontTx/>
              <a:buNone/>
              <a:defRPr sz="1100">
                <a:solidFill>
                  <a:schemeClr val="tx1">
                    <a:lumMod val="65000"/>
                    <a:lumOff val="35000"/>
                  </a:schemeClr>
                </a:solidFill>
                <a:latin typeface="+mj-lt"/>
                <a:ea typeface="Open Sans" pitchFamily="34" charset="0"/>
                <a:cs typeface="Franklin Gothic Demi Cond" pitchFamily="34" charset="0"/>
              </a:defRPr>
            </a:lvl1pPr>
          </a:lstStyle>
          <a:p>
            <a:pPr lvl="0"/>
            <a:endParaRPr lang="en-JM" dirty="0"/>
          </a:p>
        </p:txBody>
      </p:sp>
      <p:sp>
        <p:nvSpPr>
          <p:cNvPr id="14"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90921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18834512"/>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80257132"/>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60358641"/>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1144899"/>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62524274"/>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99256836"/>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37913343"/>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4004048"/>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68612806"/>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7866658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8ACF51B5-98A1-4B54-A7E3-5902628B626E}" type="datetime1">
              <a:rPr lang="en-JM" smtClean="0"/>
              <a:t>16/01/2016</a:t>
            </a:fld>
            <a:endParaRPr lang="en-JM"/>
          </a:p>
        </p:txBody>
      </p:sp>
      <p:sp>
        <p:nvSpPr>
          <p:cNvPr id="9" name="Text Placeholder 21"/>
          <p:cNvSpPr>
            <a:spLocks noGrp="1"/>
          </p:cNvSpPr>
          <p:nvPr>
            <p:ph type="body" sz="quarter" idx="15"/>
          </p:nvPr>
        </p:nvSpPr>
        <p:spPr>
          <a:xfrm>
            <a:off x="457200" y="1254125"/>
            <a:ext cx="7924800" cy="479425"/>
          </a:xfrm>
        </p:spPr>
        <p:txBody>
          <a:bodyPr>
            <a:noAutofit/>
          </a:bodyPr>
          <a:lstStyle>
            <a:lvl1pPr marL="0" indent="0" algn="ctr">
              <a:buNone/>
              <a:defRPr sz="1100">
                <a:solidFill>
                  <a:schemeClr val="tx1">
                    <a:lumMod val="65000"/>
                    <a:lumOff val="3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4"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23" name="TextBox 22"/>
          <p:cNvSpPr txBox="1"/>
          <p:nvPr userDrawn="1"/>
        </p:nvSpPr>
        <p:spPr>
          <a:xfrm>
            <a:off x="381000" y="2848384"/>
            <a:ext cx="381000" cy="1015663"/>
          </a:xfrm>
          <a:prstGeom prst="rect">
            <a:avLst/>
          </a:prstGeom>
          <a:noFill/>
        </p:spPr>
        <p:txBody>
          <a:bodyPr wrap="square" rtlCol="0">
            <a:spAutoFit/>
          </a:bodyPr>
          <a:lstStyle/>
          <a:p>
            <a:r>
              <a:rPr lang="en-US" sz="6000" spc="-300" dirty="0" smtClean="0">
                <a:solidFill>
                  <a:srgbClr val="CFD6DC"/>
                </a:solidFill>
                <a:latin typeface="Garamond"/>
                <a:cs typeface="Garamond"/>
              </a:rPr>
              <a:t>“</a:t>
            </a:r>
            <a:endParaRPr lang="en-US" sz="6000" spc="-300" dirty="0">
              <a:solidFill>
                <a:srgbClr val="CFD6DC"/>
              </a:solidFill>
              <a:latin typeface="Garamond"/>
              <a:cs typeface="Garamond"/>
            </a:endParaRPr>
          </a:p>
        </p:txBody>
      </p:sp>
      <p:sp>
        <p:nvSpPr>
          <p:cNvPr id="24" name="TextBox 23"/>
          <p:cNvSpPr txBox="1"/>
          <p:nvPr userDrawn="1"/>
        </p:nvSpPr>
        <p:spPr>
          <a:xfrm>
            <a:off x="3048000" y="2848384"/>
            <a:ext cx="381000" cy="1015663"/>
          </a:xfrm>
          <a:prstGeom prst="rect">
            <a:avLst/>
          </a:prstGeom>
          <a:noFill/>
        </p:spPr>
        <p:txBody>
          <a:bodyPr wrap="square" rtlCol="0">
            <a:spAutoFit/>
          </a:bodyPr>
          <a:lstStyle/>
          <a:p>
            <a:r>
              <a:rPr lang="en-US" sz="6000" spc="-300" dirty="0" smtClean="0">
                <a:solidFill>
                  <a:srgbClr val="CFD6DC"/>
                </a:solidFill>
                <a:latin typeface="Garamond"/>
                <a:cs typeface="Garamond"/>
              </a:rPr>
              <a:t>“</a:t>
            </a:r>
            <a:endParaRPr lang="en-US" sz="6000" spc="-300" dirty="0">
              <a:solidFill>
                <a:srgbClr val="CFD6DC"/>
              </a:solidFill>
              <a:latin typeface="Garamond"/>
              <a:cs typeface="Garamond"/>
            </a:endParaRPr>
          </a:p>
        </p:txBody>
      </p:sp>
      <p:sp>
        <p:nvSpPr>
          <p:cNvPr id="25" name="TextBox 24"/>
          <p:cNvSpPr txBox="1"/>
          <p:nvPr userDrawn="1"/>
        </p:nvSpPr>
        <p:spPr>
          <a:xfrm>
            <a:off x="5715000" y="2823321"/>
            <a:ext cx="381000" cy="1015663"/>
          </a:xfrm>
          <a:prstGeom prst="rect">
            <a:avLst/>
          </a:prstGeom>
          <a:noFill/>
        </p:spPr>
        <p:txBody>
          <a:bodyPr wrap="square" rtlCol="0">
            <a:spAutoFit/>
          </a:bodyPr>
          <a:lstStyle/>
          <a:p>
            <a:r>
              <a:rPr lang="en-US" sz="6000" spc="-300" dirty="0" smtClean="0">
                <a:solidFill>
                  <a:srgbClr val="CFD6DC"/>
                </a:solidFill>
                <a:latin typeface="Garamond"/>
                <a:cs typeface="Garamond"/>
              </a:rPr>
              <a:t>“</a:t>
            </a:r>
            <a:endParaRPr lang="en-US" sz="6000" spc="-300" dirty="0">
              <a:solidFill>
                <a:srgbClr val="CFD6DC"/>
              </a:solidFill>
              <a:latin typeface="Garamond"/>
              <a:cs typeface="Garamond"/>
            </a:endParaRPr>
          </a:p>
        </p:txBody>
      </p:sp>
      <p:sp>
        <p:nvSpPr>
          <p:cNvPr id="26" name="Picture Placeholder 25"/>
          <p:cNvSpPr>
            <a:spLocks noGrp="1"/>
          </p:cNvSpPr>
          <p:nvPr>
            <p:ph type="pic" sz="quarter" idx="24"/>
          </p:nvPr>
        </p:nvSpPr>
        <p:spPr>
          <a:xfrm>
            <a:off x="677390" y="3297174"/>
            <a:ext cx="758952" cy="758952"/>
          </a:xfrm>
          <a:prstGeom prst="ellipse">
            <a:avLst/>
          </a:prstGeom>
        </p:spPr>
        <p:txBody>
          <a:bodyPr>
            <a:normAutofit/>
          </a:bodyPr>
          <a:lstStyle>
            <a:lvl1pPr marL="0" indent="0">
              <a:buNone/>
              <a:defRPr sz="1000"/>
            </a:lvl1pPr>
          </a:lstStyle>
          <a:p>
            <a:endParaRPr lang="en-JM"/>
          </a:p>
        </p:txBody>
      </p:sp>
      <p:sp>
        <p:nvSpPr>
          <p:cNvPr id="28" name="Picture Placeholder 25"/>
          <p:cNvSpPr>
            <a:spLocks noGrp="1"/>
          </p:cNvSpPr>
          <p:nvPr>
            <p:ph type="pic" sz="quarter" idx="25"/>
          </p:nvPr>
        </p:nvSpPr>
        <p:spPr>
          <a:xfrm>
            <a:off x="3392424" y="3297173"/>
            <a:ext cx="758952" cy="758952"/>
          </a:xfrm>
          <a:prstGeom prst="ellipse">
            <a:avLst/>
          </a:prstGeom>
        </p:spPr>
        <p:txBody>
          <a:bodyPr>
            <a:normAutofit/>
          </a:bodyPr>
          <a:lstStyle>
            <a:lvl1pPr marL="0" indent="0">
              <a:buNone/>
              <a:defRPr sz="1000"/>
            </a:lvl1pPr>
          </a:lstStyle>
          <a:p>
            <a:endParaRPr lang="en-JM"/>
          </a:p>
        </p:txBody>
      </p:sp>
      <p:sp>
        <p:nvSpPr>
          <p:cNvPr id="30" name="Picture Placeholder 25"/>
          <p:cNvSpPr>
            <a:spLocks noGrp="1"/>
          </p:cNvSpPr>
          <p:nvPr>
            <p:ph type="pic" sz="quarter" idx="26"/>
          </p:nvPr>
        </p:nvSpPr>
        <p:spPr>
          <a:xfrm>
            <a:off x="6211824" y="3297173"/>
            <a:ext cx="758952" cy="758952"/>
          </a:xfrm>
          <a:prstGeom prst="ellipse">
            <a:avLst/>
          </a:prstGeom>
        </p:spPr>
        <p:txBody>
          <a:bodyPr>
            <a:normAutofit/>
          </a:bodyPr>
          <a:lstStyle>
            <a:lvl1pPr marL="0" indent="0">
              <a:buNone/>
              <a:defRPr sz="1000"/>
            </a:lvl1pPr>
          </a:lstStyle>
          <a:p>
            <a:endParaRPr lang="en-JM"/>
          </a:p>
        </p:txBody>
      </p:sp>
      <p:sp>
        <p:nvSpPr>
          <p:cNvPr id="32" name="Text Placeholder 31"/>
          <p:cNvSpPr>
            <a:spLocks noGrp="1"/>
          </p:cNvSpPr>
          <p:nvPr>
            <p:ph type="body" sz="quarter" idx="27"/>
          </p:nvPr>
        </p:nvSpPr>
        <p:spPr>
          <a:xfrm>
            <a:off x="1600200" y="3533775"/>
            <a:ext cx="1219200" cy="457200"/>
          </a:xfrm>
        </p:spPr>
        <p:txBody>
          <a:bodyPr>
            <a:normAutofit/>
          </a:bodyPr>
          <a:lstStyle>
            <a:lvl1pPr marL="0" indent="0">
              <a:buFontTx/>
              <a:buNone/>
              <a:defRPr sz="1100"/>
            </a:lvl1pPr>
          </a:lstStyle>
          <a:p>
            <a:pPr lvl="0"/>
            <a:endParaRPr lang="en-JM" dirty="0"/>
          </a:p>
        </p:txBody>
      </p:sp>
      <p:sp>
        <p:nvSpPr>
          <p:cNvPr id="33" name="Text Placeholder 31"/>
          <p:cNvSpPr>
            <a:spLocks noGrp="1"/>
          </p:cNvSpPr>
          <p:nvPr>
            <p:ph type="body" sz="quarter" idx="28"/>
          </p:nvPr>
        </p:nvSpPr>
        <p:spPr>
          <a:xfrm>
            <a:off x="4343400" y="3533775"/>
            <a:ext cx="1219200" cy="457200"/>
          </a:xfrm>
        </p:spPr>
        <p:txBody>
          <a:bodyPr>
            <a:normAutofit/>
          </a:bodyPr>
          <a:lstStyle>
            <a:lvl1pPr marL="0" indent="0">
              <a:buFontTx/>
              <a:buNone/>
              <a:defRPr sz="1100"/>
            </a:lvl1pPr>
          </a:lstStyle>
          <a:p>
            <a:pPr lvl="0"/>
            <a:endParaRPr lang="en-JM" dirty="0"/>
          </a:p>
        </p:txBody>
      </p:sp>
      <p:sp>
        <p:nvSpPr>
          <p:cNvPr id="34" name="Text Placeholder 31"/>
          <p:cNvSpPr>
            <a:spLocks noGrp="1"/>
          </p:cNvSpPr>
          <p:nvPr>
            <p:ph type="body" sz="quarter" idx="29"/>
          </p:nvPr>
        </p:nvSpPr>
        <p:spPr>
          <a:xfrm>
            <a:off x="7162800" y="3533775"/>
            <a:ext cx="1219200" cy="457200"/>
          </a:xfrm>
        </p:spPr>
        <p:txBody>
          <a:bodyPr>
            <a:normAutofit/>
          </a:bodyPr>
          <a:lstStyle>
            <a:lvl1pPr marL="0" indent="0">
              <a:buFontTx/>
              <a:buNone/>
              <a:defRPr sz="1100"/>
            </a:lvl1pPr>
          </a:lstStyle>
          <a:p>
            <a:pPr lvl="0"/>
            <a:endParaRPr lang="en-JM" dirty="0"/>
          </a:p>
        </p:txBody>
      </p:sp>
    </p:spTree>
    <p:extLst>
      <p:ext uri="{BB962C8B-B14F-4D97-AF65-F5344CB8AC3E}">
        <p14:creationId xmlns:p14="http://schemas.microsoft.com/office/powerpoint/2010/main" val="255420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19337066"/>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86510945"/>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67102880"/>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61935162"/>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2396646"/>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7572127"/>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13303872"/>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16574647"/>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50745542"/>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560231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8C0E4627-DE2B-4CA6-BB37-D8B7D7229481}" type="datetime1">
              <a:rPr lang="en-JM" smtClean="0"/>
              <a:t>16/01/2016</a:t>
            </a:fld>
            <a:endParaRPr lang="en-JM"/>
          </a:p>
        </p:txBody>
      </p:sp>
      <p:sp>
        <p:nvSpPr>
          <p:cNvPr id="23" name="Picture Placeholder 21"/>
          <p:cNvSpPr>
            <a:spLocks noGrp="1"/>
          </p:cNvSpPr>
          <p:nvPr>
            <p:ph type="pic" sz="quarter" idx="15"/>
          </p:nvPr>
        </p:nvSpPr>
        <p:spPr>
          <a:xfrm>
            <a:off x="745315" y="1618814"/>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4" name="Picture Placeholder 21"/>
          <p:cNvSpPr>
            <a:spLocks noGrp="1"/>
          </p:cNvSpPr>
          <p:nvPr>
            <p:ph type="pic" sz="quarter" idx="65"/>
          </p:nvPr>
        </p:nvSpPr>
        <p:spPr>
          <a:xfrm>
            <a:off x="2780639" y="16573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6" name="Picture Placeholder 21"/>
          <p:cNvSpPr>
            <a:spLocks noGrp="1"/>
          </p:cNvSpPr>
          <p:nvPr>
            <p:ph type="pic" sz="quarter" idx="66"/>
          </p:nvPr>
        </p:nvSpPr>
        <p:spPr>
          <a:xfrm>
            <a:off x="4800600" y="16573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27" name="Picture Placeholder 21"/>
          <p:cNvSpPr>
            <a:spLocks noGrp="1"/>
          </p:cNvSpPr>
          <p:nvPr>
            <p:ph type="pic" sz="quarter" idx="67"/>
          </p:nvPr>
        </p:nvSpPr>
        <p:spPr>
          <a:xfrm>
            <a:off x="6866088" y="1657350"/>
            <a:ext cx="1371600" cy="1371600"/>
          </a:xfrm>
          <a:prstGeom prst="ellipse">
            <a:avLst/>
          </a:prstGeom>
        </p:spPr>
        <p:txBody>
          <a:bodyPr>
            <a:normAutofit/>
          </a:bodyPr>
          <a:lstStyle>
            <a:lvl1pPr marL="0" indent="0" algn="ctr">
              <a:buFontTx/>
              <a:buNone/>
              <a:defRPr sz="1200">
                <a:solidFill>
                  <a:schemeClr val="bg1">
                    <a:lumMod val="95000"/>
                  </a:schemeClr>
                </a:solidFill>
              </a:defRPr>
            </a:lvl1pPr>
          </a:lstStyle>
          <a:p>
            <a:endParaRPr lang="en-JM"/>
          </a:p>
        </p:txBody>
      </p:sp>
      <p:sp>
        <p:nvSpPr>
          <p:cNvPr id="6" name="Text Placeholder 5"/>
          <p:cNvSpPr>
            <a:spLocks noGrp="1"/>
          </p:cNvSpPr>
          <p:nvPr>
            <p:ph type="body" sz="quarter" idx="68"/>
          </p:nvPr>
        </p:nvSpPr>
        <p:spPr>
          <a:xfrm>
            <a:off x="684213" y="3714750"/>
            <a:ext cx="1843230" cy="533400"/>
          </a:xfrm>
        </p:spPr>
        <p:txBody>
          <a:bodyPr>
            <a:normAutofit/>
          </a:bodyPr>
          <a:lstStyle>
            <a:lvl1pPr marL="0" indent="0">
              <a:buFontTx/>
              <a:buNone/>
              <a:defRPr sz="1050"/>
            </a:lvl1pPr>
          </a:lstStyle>
          <a:p>
            <a:pPr lvl="0"/>
            <a:endParaRPr lang="en-JM" dirty="0"/>
          </a:p>
        </p:txBody>
      </p:sp>
      <p:sp>
        <p:nvSpPr>
          <p:cNvPr id="32" name="Text Placeholder 5"/>
          <p:cNvSpPr>
            <a:spLocks noGrp="1"/>
          </p:cNvSpPr>
          <p:nvPr>
            <p:ph type="body" sz="quarter" idx="69"/>
          </p:nvPr>
        </p:nvSpPr>
        <p:spPr>
          <a:xfrm>
            <a:off x="2728770" y="3714750"/>
            <a:ext cx="1843230" cy="533400"/>
          </a:xfrm>
        </p:spPr>
        <p:txBody>
          <a:bodyPr>
            <a:normAutofit/>
          </a:bodyPr>
          <a:lstStyle>
            <a:lvl1pPr marL="0" indent="0">
              <a:buFontTx/>
              <a:buNone/>
              <a:defRPr sz="1050"/>
            </a:lvl1pPr>
          </a:lstStyle>
          <a:p>
            <a:pPr lvl="0"/>
            <a:endParaRPr lang="en-JM" dirty="0"/>
          </a:p>
        </p:txBody>
      </p:sp>
      <p:sp>
        <p:nvSpPr>
          <p:cNvPr id="12" name="Text Placeholder 11"/>
          <p:cNvSpPr>
            <a:spLocks noGrp="1"/>
          </p:cNvSpPr>
          <p:nvPr>
            <p:ph type="body" sz="quarter" idx="70"/>
          </p:nvPr>
        </p:nvSpPr>
        <p:spPr>
          <a:xfrm>
            <a:off x="684213" y="3186112"/>
            <a:ext cx="1830387" cy="300038"/>
          </a:xfrm>
        </p:spPr>
        <p:txBody>
          <a:bodyPr>
            <a:noAutofit/>
          </a:bodyPr>
          <a:lstStyle>
            <a:lvl1pPr marL="0" indent="0">
              <a:buFontTx/>
              <a:buNone/>
              <a:defRPr sz="1050" b="1">
                <a:solidFill>
                  <a:srgbClr val="ED3645"/>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14" name="Text Placeholder 13"/>
          <p:cNvSpPr>
            <a:spLocks noGrp="1"/>
          </p:cNvSpPr>
          <p:nvPr>
            <p:ph type="body" sz="quarter" idx="71"/>
          </p:nvPr>
        </p:nvSpPr>
        <p:spPr>
          <a:xfrm>
            <a:off x="684212" y="3365500"/>
            <a:ext cx="1097280" cy="231775"/>
          </a:xfrm>
        </p:spPr>
        <p:txBody>
          <a:bodyPr>
            <a:noAutofit/>
          </a:bodyPr>
          <a:lstStyle>
            <a:lvl1pPr marL="0" indent="0">
              <a:buFontTx/>
              <a:buNone/>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endParaRPr lang="en-JM" dirty="0"/>
          </a:p>
        </p:txBody>
      </p:sp>
      <p:sp>
        <p:nvSpPr>
          <p:cNvPr id="35" name="Text Placeholder 11"/>
          <p:cNvSpPr>
            <a:spLocks noGrp="1"/>
          </p:cNvSpPr>
          <p:nvPr>
            <p:ph type="body" sz="quarter" idx="72"/>
          </p:nvPr>
        </p:nvSpPr>
        <p:spPr>
          <a:xfrm>
            <a:off x="2741613" y="3181350"/>
            <a:ext cx="1830387" cy="300038"/>
          </a:xfrm>
        </p:spPr>
        <p:txBody>
          <a:bodyPr>
            <a:noAutofit/>
          </a:bodyPr>
          <a:lstStyle>
            <a:lvl1pPr marL="0" indent="0">
              <a:buFontTx/>
              <a:buNone/>
              <a:defRPr sz="1050" b="1">
                <a:solidFill>
                  <a:srgbClr val="ED3645"/>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36" name="Text Placeholder 13"/>
          <p:cNvSpPr>
            <a:spLocks noGrp="1"/>
          </p:cNvSpPr>
          <p:nvPr>
            <p:ph type="body" sz="quarter" idx="73"/>
          </p:nvPr>
        </p:nvSpPr>
        <p:spPr>
          <a:xfrm>
            <a:off x="2741612" y="3360738"/>
            <a:ext cx="1097280" cy="231775"/>
          </a:xfrm>
        </p:spPr>
        <p:txBody>
          <a:bodyPr>
            <a:noAutofit/>
          </a:bodyPr>
          <a:lstStyle>
            <a:lvl1pPr marL="0" indent="0">
              <a:buFontTx/>
              <a:buNone/>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endParaRPr lang="en-JM" dirty="0"/>
          </a:p>
        </p:txBody>
      </p:sp>
      <p:sp>
        <p:nvSpPr>
          <p:cNvPr id="38" name="Text Placeholder 5"/>
          <p:cNvSpPr>
            <a:spLocks noGrp="1"/>
          </p:cNvSpPr>
          <p:nvPr>
            <p:ph type="body" sz="quarter" idx="74"/>
          </p:nvPr>
        </p:nvSpPr>
        <p:spPr>
          <a:xfrm>
            <a:off x="4800600" y="3714750"/>
            <a:ext cx="1843230" cy="533400"/>
          </a:xfrm>
        </p:spPr>
        <p:txBody>
          <a:bodyPr>
            <a:normAutofit/>
          </a:bodyPr>
          <a:lstStyle>
            <a:lvl1pPr marL="0" indent="0">
              <a:buFontTx/>
              <a:buNone/>
              <a:defRPr sz="1050"/>
            </a:lvl1pPr>
          </a:lstStyle>
          <a:p>
            <a:pPr lvl="0"/>
            <a:endParaRPr lang="en-JM" dirty="0"/>
          </a:p>
        </p:txBody>
      </p:sp>
      <p:sp>
        <p:nvSpPr>
          <p:cNvPr id="39" name="Text Placeholder 11"/>
          <p:cNvSpPr>
            <a:spLocks noGrp="1"/>
          </p:cNvSpPr>
          <p:nvPr>
            <p:ph type="body" sz="quarter" idx="75"/>
          </p:nvPr>
        </p:nvSpPr>
        <p:spPr>
          <a:xfrm>
            <a:off x="4813443" y="3181350"/>
            <a:ext cx="1830387" cy="300038"/>
          </a:xfrm>
        </p:spPr>
        <p:txBody>
          <a:bodyPr>
            <a:noAutofit/>
          </a:bodyPr>
          <a:lstStyle>
            <a:lvl1pPr marL="0" indent="0">
              <a:buFontTx/>
              <a:buNone/>
              <a:defRPr sz="1050" b="1">
                <a:solidFill>
                  <a:srgbClr val="ED3645"/>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0" name="Text Placeholder 13"/>
          <p:cNvSpPr>
            <a:spLocks noGrp="1"/>
          </p:cNvSpPr>
          <p:nvPr>
            <p:ph type="body" sz="quarter" idx="76"/>
          </p:nvPr>
        </p:nvSpPr>
        <p:spPr>
          <a:xfrm>
            <a:off x="4813442" y="3360738"/>
            <a:ext cx="1097280" cy="231775"/>
          </a:xfrm>
        </p:spPr>
        <p:txBody>
          <a:bodyPr>
            <a:noAutofit/>
          </a:bodyPr>
          <a:lstStyle>
            <a:lvl1pPr marL="0" indent="0">
              <a:buFontTx/>
              <a:buNone/>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endParaRPr lang="en-JM" dirty="0"/>
          </a:p>
        </p:txBody>
      </p:sp>
      <p:sp>
        <p:nvSpPr>
          <p:cNvPr id="41" name="Text Placeholder 5"/>
          <p:cNvSpPr>
            <a:spLocks noGrp="1"/>
          </p:cNvSpPr>
          <p:nvPr>
            <p:ph type="body" sz="quarter" idx="77"/>
          </p:nvPr>
        </p:nvSpPr>
        <p:spPr>
          <a:xfrm>
            <a:off x="6919770" y="3714750"/>
            <a:ext cx="1843230" cy="533400"/>
          </a:xfrm>
        </p:spPr>
        <p:txBody>
          <a:bodyPr>
            <a:normAutofit/>
          </a:bodyPr>
          <a:lstStyle>
            <a:lvl1pPr marL="0" indent="0">
              <a:buFontTx/>
              <a:buNone/>
              <a:defRPr sz="1050"/>
            </a:lvl1pPr>
          </a:lstStyle>
          <a:p>
            <a:pPr lvl="0"/>
            <a:endParaRPr lang="en-JM" dirty="0"/>
          </a:p>
        </p:txBody>
      </p:sp>
      <p:sp>
        <p:nvSpPr>
          <p:cNvPr id="42" name="Text Placeholder 11"/>
          <p:cNvSpPr>
            <a:spLocks noGrp="1"/>
          </p:cNvSpPr>
          <p:nvPr>
            <p:ph type="body" sz="quarter" idx="78"/>
          </p:nvPr>
        </p:nvSpPr>
        <p:spPr>
          <a:xfrm>
            <a:off x="6932613" y="3181350"/>
            <a:ext cx="1830387" cy="300038"/>
          </a:xfrm>
        </p:spPr>
        <p:txBody>
          <a:bodyPr>
            <a:noAutofit/>
          </a:bodyPr>
          <a:lstStyle>
            <a:lvl1pPr marL="0" indent="0">
              <a:buFontTx/>
              <a:buNone/>
              <a:defRPr sz="1050" b="1">
                <a:solidFill>
                  <a:srgbClr val="ED3645"/>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sz="1050">
                <a:latin typeface="Mission Gothic Regular" pitchFamily="50" charset="0"/>
              </a:defRPr>
            </a:lvl2pPr>
            <a:lvl3pPr>
              <a:defRPr sz="1050">
                <a:latin typeface="Mission Gothic Regular" pitchFamily="50" charset="0"/>
              </a:defRPr>
            </a:lvl3pPr>
            <a:lvl4pPr>
              <a:defRPr sz="1050">
                <a:latin typeface="Mission Gothic Regular" pitchFamily="50" charset="0"/>
              </a:defRPr>
            </a:lvl4pPr>
            <a:lvl5pPr>
              <a:defRPr sz="1050">
                <a:latin typeface="Mission Gothic Regular" pitchFamily="50" charset="0"/>
              </a:defRPr>
            </a:lvl5pPr>
          </a:lstStyle>
          <a:p>
            <a:pPr lvl="0"/>
            <a:endParaRPr lang="en-JM" dirty="0"/>
          </a:p>
        </p:txBody>
      </p:sp>
      <p:sp>
        <p:nvSpPr>
          <p:cNvPr id="43" name="Text Placeholder 13"/>
          <p:cNvSpPr>
            <a:spLocks noGrp="1"/>
          </p:cNvSpPr>
          <p:nvPr>
            <p:ph type="body" sz="quarter" idx="79"/>
          </p:nvPr>
        </p:nvSpPr>
        <p:spPr>
          <a:xfrm>
            <a:off x="6932612" y="3360738"/>
            <a:ext cx="1097280" cy="231775"/>
          </a:xfrm>
        </p:spPr>
        <p:txBody>
          <a:bodyPr>
            <a:noAutofit/>
          </a:bodyPr>
          <a:lstStyle>
            <a:lvl1pPr marL="0" indent="0">
              <a:buFontTx/>
              <a:buNone/>
              <a:defRPr sz="90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endParaRPr lang="en-JM" dirty="0"/>
          </a:p>
        </p:txBody>
      </p:sp>
      <p:sp>
        <p:nvSpPr>
          <p:cNvPr id="25"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8396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46412866"/>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8972599"/>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751082873"/>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7130857"/>
      </p:ext>
    </p:extLst>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72281003"/>
      </p:ext>
    </p:extLst>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0529649"/>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9360635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64068932"/>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5548933"/>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912251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600" b="1" cap="all"/>
            </a:lvl1pPr>
          </a:lstStyle>
          <a:p>
            <a:r>
              <a:rPr lang="en-US" dirty="0" smtClean="0"/>
              <a:t>Click to edit Master title style</a:t>
            </a:r>
            <a:endParaRPr lang="en-JM"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BB94B3F8-6268-4052-B0FB-448A863636EB}" type="datetime1">
              <a:rPr lang="en-JM" smtClean="0"/>
              <a:t>16/01/2016</a:t>
            </a:fld>
            <a:endParaRPr lang="en-JM"/>
          </a:p>
        </p:txBody>
      </p:sp>
    </p:spTree>
    <p:extLst>
      <p:ext uri="{BB962C8B-B14F-4D97-AF65-F5344CB8AC3E}">
        <p14:creationId xmlns:p14="http://schemas.microsoft.com/office/powerpoint/2010/main" val="414582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67018329"/>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9106309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18120352"/>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77823"/>
      </p:ext>
    </p:extLst>
  </p:cSld>
  <p:clrMapOvr>
    <a:masterClrMapping/>
  </p:clrMapOvr>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307523389"/>
      </p:ext>
    </p:extLst>
  </p:cSld>
  <p:clrMapOvr>
    <a:masterClrMapping/>
  </p:clrMapOvr>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01915298"/>
      </p:ext>
    </p:extLst>
  </p:cSld>
  <p:clrMapOvr>
    <a:masterClrMapping/>
  </p:clrMapOvr>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944683062"/>
      </p:ext>
    </p:extLst>
  </p:cSld>
  <p:clrMapOvr>
    <a:masterClrMapping/>
  </p:clrMapOvr>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03794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6096835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557930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sz="half" idx="1"/>
          </p:nvPr>
        </p:nvSpPr>
        <p:spPr>
          <a:xfrm>
            <a:off x="457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Content Placeholder 3"/>
          <p:cNvSpPr>
            <a:spLocks noGrp="1"/>
          </p:cNvSpPr>
          <p:nvPr>
            <p:ph sz="half" idx="2"/>
          </p:nvPr>
        </p:nvSpPr>
        <p:spPr>
          <a:xfrm>
            <a:off x="4648200" y="1321594"/>
            <a:ext cx="4038600" cy="29265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Date Placeholder 4"/>
          <p:cNvSpPr>
            <a:spLocks noGrp="1"/>
          </p:cNvSpPr>
          <p:nvPr>
            <p:ph type="dt" sz="half" idx="10"/>
          </p:nvPr>
        </p:nvSpPr>
        <p:spPr>
          <a:xfrm>
            <a:off x="6705600" y="133350"/>
            <a:ext cx="2133600" cy="273844"/>
          </a:xfrm>
          <a:prstGeom prst="rect">
            <a:avLst/>
          </a:prstGeom>
        </p:spPr>
        <p:txBody>
          <a:bodyPr/>
          <a:lstStyle/>
          <a:p>
            <a:fld id="{66D98FCD-D03E-42F2-9B1E-C43514318C53}" type="datetime1">
              <a:rPr lang="en-JM" smtClean="0"/>
              <a:t>16/01/2016</a:t>
            </a:fld>
            <a:endParaRPr lang="en-JM"/>
          </a:p>
        </p:txBody>
      </p:sp>
      <p:sp>
        <p:nvSpPr>
          <p:cNvPr id="9"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543128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6988839"/>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0922621"/>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18621432"/>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6766256"/>
      </p:ext>
    </p:extLst>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58370431"/>
      </p:ext>
    </p:extLst>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2847621"/>
      </p:ext>
    </p:extLst>
  </p:cSld>
  <p:clrMapOvr>
    <a:masterClrMapping/>
  </p:clrMapOvr>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08793994"/>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279921"/>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94275007"/>
      </p:ext>
    </p:extLst>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5391225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9E9AC54A-676B-4975-9EF1-3F5C4FD04691}" type="datetime1">
              <a:rPr lang="en-JM" smtClean="0"/>
              <a:t>16/01/2016</a:t>
            </a:fld>
            <a:endParaRPr lang="en-JM"/>
          </a:p>
        </p:txBody>
      </p:sp>
      <p:sp>
        <p:nvSpPr>
          <p:cNvPr id="8" name="Picture Placeholder 24"/>
          <p:cNvSpPr>
            <a:spLocks noGrp="1"/>
          </p:cNvSpPr>
          <p:nvPr>
            <p:ph type="pic" sz="quarter" idx="14"/>
          </p:nvPr>
        </p:nvSpPr>
        <p:spPr>
          <a:xfrm>
            <a:off x="457200" y="1352550"/>
            <a:ext cx="2671762" cy="3006727"/>
          </a:xfrm>
        </p:spPr>
        <p:txBody>
          <a:bodyPr>
            <a:normAutofit/>
          </a:bodyPr>
          <a:lstStyle>
            <a:lvl1pPr marL="0" indent="0">
              <a:buFontTx/>
              <a:buNone/>
              <a:defRPr sz="1200">
                <a:solidFill>
                  <a:srgbClr val="17375E"/>
                </a:solidFill>
              </a:defRPr>
            </a:lvl1pPr>
          </a:lstStyle>
          <a:p>
            <a:endParaRPr lang="en-JM"/>
          </a:p>
        </p:txBody>
      </p:sp>
      <p:sp>
        <p:nvSpPr>
          <p:cNvPr id="9" name="Text Placeholder 26"/>
          <p:cNvSpPr>
            <a:spLocks noGrp="1"/>
          </p:cNvSpPr>
          <p:nvPr>
            <p:ph type="body" sz="quarter" idx="15"/>
          </p:nvPr>
        </p:nvSpPr>
        <p:spPr>
          <a:xfrm>
            <a:off x="3733800" y="181768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180975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3405328"/>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3397390"/>
            <a:ext cx="2127250" cy="830262"/>
          </a:xfrm>
        </p:spPr>
        <p:txBody>
          <a:bodyPr>
            <a:noAutofit/>
          </a:bodyPr>
          <a:lstStyle>
            <a:lvl1pPr marL="0" indent="0">
              <a:buFontTx/>
              <a:buNone/>
              <a:defRPr sz="1100">
                <a:solidFill>
                  <a:schemeClr val="tx1">
                    <a:lumMod val="65000"/>
                    <a:lumOff val="3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517508"/>
            <a:ext cx="1600200" cy="308115"/>
          </a:xfrm>
        </p:spPr>
        <p:txBody>
          <a:bodyPr>
            <a:normAutofit/>
          </a:bodyPr>
          <a:lstStyle>
            <a:lvl1pPr marL="0" indent="0">
              <a:buFontTx/>
              <a:buNone/>
              <a:defRPr sz="1100" b="0">
                <a:solidFill>
                  <a:srgbClr val="424C53"/>
                </a:solidFill>
                <a:latin typeface="+mj-lt"/>
                <a:ea typeface="Open Sans" pitchFamily="34" charset="0"/>
                <a:cs typeface="Franklin Gothic Demi Cond"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517508"/>
            <a:ext cx="1600200" cy="308115"/>
          </a:xfrm>
        </p:spPr>
        <p:txBody>
          <a:bodyPr>
            <a:normAutofit/>
          </a:bodyPr>
          <a:lstStyle>
            <a:lvl1pPr marL="0" indent="0">
              <a:buFontTx/>
              <a:buNone/>
              <a:defRPr sz="1100" b="0">
                <a:solidFill>
                  <a:srgbClr val="424C53"/>
                </a:solidFill>
                <a:latin typeface="+mj-lt"/>
                <a:ea typeface="Open Sans" pitchFamily="34" charset="0"/>
                <a:cs typeface="Franklin Gothic Demi Cond"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3101835"/>
            <a:ext cx="1600200" cy="308115"/>
          </a:xfrm>
        </p:spPr>
        <p:txBody>
          <a:bodyPr>
            <a:normAutofit/>
          </a:bodyPr>
          <a:lstStyle>
            <a:lvl1pPr marL="0" indent="0">
              <a:buFontTx/>
              <a:buNone/>
              <a:defRPr sz="1100" b="0">
                <a:solidFill>
                  <a:srgbClr val="424C53"/>
                </a:solidFill>
                <a:latin typeface="+mj-lt"/>
                <a:ea typeface="Open Sans" pitchFamily="34" charset="0"/>
                <a:cs typeface="Franklin Gothic Demi Cond"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3101835"/>
            <a:ext cx="1600200" cy="308115"/>
          </a:xfrm>
        </p:spPr>
        <p:txBody>
          <a:bodyPr>
            <a:normAutofit/>
          </a:bodyPr>
          <a:lstStyle>
            <a:lvl1pPr marL="0" indent="0">
              <a:buFontTx/>
              <a:buNone/>
              <a:defRPr sz="1100" b="0">
                <a:solidFill>
                  <a:srgbClr val="424C53"/>
                </a:solidFill>
                <a:latin typeface="+mj-lt"/>
                <a:ea typeface="Open Sans" pitchFamily="34" charset="0"/>
                <a:cs typeface="Franklin Gothic Demi Cond"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8"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7250"/>
          </a:xfrm>
        </p:spPr>
        <p:txBody>
          <a:bodyPr/>
          <a:lstStyle>
            <a:lvl1pPr>
              <a:defRPr/>
            </a:lvl1pPr>
          </a:lstStyle>
          <a:p>
            <a:r>
              <a:rPr lang="en-US" smtClean="0"/>
              <a:t>Click to edit Master title style</a:t>
            </a:r>
            <a:endParaRPr lang="en-JM"/>
          </a:p>
        </p:txBody>
      </p:sp>
      <p:sp>
        <p:nvSpPr>
          <p:cNvPr id="3" name="Text Placeholder 2"/>
          <p:cNvSpPr>
            <a:spLocks noGrp="1"/>
          </p:cNvSpPr>
          <p:nvPr>
            <p:ph type="body" idx="1"/>
          </p:nvPr>
        </p:nvSpPr>
        <p:spPr>
          <a:xfrm>
            <a:off x="457200" y="1532335"/>
            <a:ext cx="4040188"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2156"/>
            <a:ext cx="4040188"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5" name="Text Placeholder 4"/>
          <p:cNvSpPr>
            <a:spLocks noGrp="1"/>
          </p:cNvSpPr>
          <p:nvPr>
            <p:ph type="body" sz="quarter" idx="3"/>
          </p:nvPr>
        </p:nvSpPr>
        <p:spPr>
          <a:xfrm>
            <a:off x="4645030" y="1532335"/>
            <a:ext cx="4041775" cy="479822"/>
          </a:xfrm>
        </p:spPr>
        <p:txBody>
          <a:bodyPr anchor="b">
            <a:normAutofit/>
          </a:bodyPr>
          <a:lstStyle>
            <a:lvl1pPr marL="0" indent="0">
              <a:buNone/>
              <a:defRPr sz="1200" b="1">
                <a:solidFill>
                  <a:srgbClr val="424C5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012156"/>
            <a:ext cx="4041775" cy="2540794"/>
          </a:xfrm>
        </p:spPr>
        <p:txBody>
          <a:bodyPr>
            <a:normAutofit/>
          </a:bodyPr>
          <a:lstStyle>
            <a:lvl1pPr>
              <a:defRPr sz="1400">
                <a:solidFill>
                  <a:schemeClr val="bg1">
                    <a:lumMod val="65000"/>
                  </a:schemeClr>
                </a:solidFill>
              </a:defRPr>
            </a:lvl1pPr>
            <a:lvl2pPr>
              <a:defRPr sz="1200">
                <a:solidFill>
                  <a:schemeClr val="bg1">
                    <a:lumMod val="65000"/>
                  </a:schemeClr>
                </a:solidFill>
              </a:defRPr>
            </a:lvl2pPr>
            <a:lvl3pPr>
              <a:defRPr sz="1100">
                <a:solidFill>
                  <a:schemeClr val="bg1">
                    <a:lumMod val="65000"/>
                  </a:schemeClr>
                </a:solidFill>
              </a:defRPr>
            </a:lvl3pPr>
            <a:lvl4pPr>
              <a:defRPr sz="1050">
                <a:solidFill>
                  <a:schemeClr val="bg1">
                    <a:lumMod val="65000"/>
                  </a:schemeClr>
                </a:solidFill>
              </a:defRPr>
            </a:lvl4pPr>
            <a:lvl5pPr>
              <a:defRPr sz="1050">
                <a:solidFill>
                  <a:schemeClr val="bg1">
                    <a:lumMod val="6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7" name="Date Placeholder 6"/>
          <p:cNvSpPr>
            <a:spLocks noGrp="1"/>
          </p:cNvSpPr>
          <p:nvPr>
            <p:ph type="dt" sz="half" idx="10"/>
          </p:nvPr>
        </p:nvSpPr>
        <p:spPr>
          <a:xfrm>
            <a:off x="6705600" y="133350"/>
            <a:ext cx="2133600" cy="273844"/>
          </a:xfrm>
          <a:prstGeom prst="rect">
            <a:avLst/>
          </a:prstGeom>
        </p:spPr>
        <p:txBody>
          <a:bodyPr/>
          <a:lstStyle/>
          <a:p>
            <a:fld id="{113E649B-2A43-49A7-B9FD-0460FA7E8E17}" type="datetime1">
              <a:rPr lang="en-JM" smtClean="0"/>
              <a:t>16/01/2016</a:t>
            </a:fld>
            <a:endParaRPr lang="en-JM"/>
          </a:p>
        </p:txBody>
      </p:sp>
      <p:sp>
        <p:nvSpPr>
          <p:cNvPr id="11" name="Text Placeholder 17"/>
          <p:cNvSpPr>
            <a:spLocks noGrp="1"/>
          </p:cNvSpPr>
          <p:nvPr>
            <p:ph type="body" sz="quarter" idx="23"/>
          </p:nvPr>
        </p:nvSpPr>
        <p:spPr>
          <a:xfrm>
            <a:off x="457200" y="879872"/>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036456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20845063"/>
      </p:ext>
    </p:extLst>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776760805"/>
      </p:ext>
    </p:extLst>
  </p:cSld>
  <p:clrMapOvr>
    <a:masterClrMapping/>
  </p:clrMapOvr>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40644742"/>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726223922"/>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65992182"/>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741969020"/>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05743619"/>
      </p:ext>
    </p:extLst>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91639862"/>
      </p:ext>
    </p:extLst>
  </p:cSld>
  <p:clrMapOvr>
    <a:masterClrMapping/>
  </p:clrMapOvr>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2224961"/>
      </p:ext>
    </p:extLst>
  </p:cSld>
  <p:clrMapOvr>
    <a:masterClrMapping/>
  </p:clrMapOvr>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8502246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7"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8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4016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29651492"/>
      </p:ext>
    </p:extLst>
  </p:cSld>
  <p:clrMapOvr>
    <a:masterClrMapping/>
  </p:clrMapOvr>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0993349"/>
      </p:ext>
    </p:extLst>
  </p:cSld>
  <p:clrMapOvr>
    <a:masterClrMapping/>
  </p:clrMapOvr>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18932457"/>
      </p:ext>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61274507"/>
      </p:ext>
    </p:extLst>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77150934"/>
      </p:ext>
    </p:extLst>
  </p:cSld>
  <p:clrMapOvr>
    <a:masterClrMapping/>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0279412"/>
      </p:ext>
    </p:extLst>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69717011"/>
      </p:ext>
    </p:extLst>
  </p:cSld>
  <p:clrMapOvr>
    <a:masterClrMapping/>
  </p:clrMapOvr>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96156835"/>
      </p:ext>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16515628"/>
      </p:ext>
    </p:extLst>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8324870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9" name="Rectangle 8"/>
          <p:cNvSpPr/>
          <p:nvPr userDrawn="1"/>
        </p:nvSpPr>
        <p:spPr>
          <a:xfrm>
            <a:off x="533400" y="1809750"/>
            <a:ext cx="3124200" cy="2057400"/>
          </a:xfrm>
          <a:prstGeom prst="rect">
            <a:avLst/>
          </a:prstGeom>
          <a:solidFill>
            <a:srgbClr val="ED36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10"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6600" y="1295400"/>
            <a:ext cx="2552878" cy="3562350"/>
          </a:xfrm>
          <a:prstGeom prst="rect">
            <a:avLst/>
          </a:prstGeom>
        </p:spPr>
      </p:pic>
      <p:sp>
        <p:nvSpPr>
          <p:cNvPr id="12" name="Picture Placeholder 20"/>
          <p:cNvSpPr>
            <a:spLocks noGrp="1"/>
          </p:cNvSpPr>
          <p:nvPr>
            <p:ph type="pic" sz="quarter" idx="24"/>
          </p:nvPr>
        </p:nvSpPr>
        <p:spPr>
          <a:xfrm>
            <a:off x="3581400" y="1676400"/>
            <a:ext cx="1956816" cy="2362200"/>
          </a:xfrm>
        </p:spPr>
        <p:txBody>
          <a:bodyPr/>
          <a:lstStyle/>
          <a:p>
            <a:endParaRPr lang="en-JM"/>
          </a:p>
        </p:txBody>
      </p:sp>
    </p:spTree>
    <p:extLst>
      <p:ext uri="{BB962C8B-B14F-4D97-AF65-F5344CB8AC3E}">
        <p14:creationId xmlns:p14="http://schemas.microsoft.com/office/powerpoint/2010/main" val="375977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0013882"/>
      </p:ext>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18188246"/>
      </p:ext>
    </p:extLst>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10387012"/>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43368412"/>
      </p:ext>
    </p:extLst>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67840360"/>
      </p:ext>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64927247"/>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23607867"/>
      </p:ext>
    </p:extLst>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810259"/>
      </p:ext>
    </p:extLst>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30696473"/>
      </p:ext>
    </p:extLst>
  </p:cSld>
  <p:clrMapOvr>
    <a:masterClrMapping/>
  </p:clrMapOvr>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882447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23" name="Text Placeholder 22"/>
          <p:cNvSpPr>
            <a:spLocks noGrp="1"/>
          </p:cNvSpPr>
          <p:nvPr>
            <p:ph type="body" sz="quarter" idx="25"/>
          </p:nvPr>
        </p:nvSpPr>
        <p:spPr>
          <a:xfrm>
            <a:off x="762000" y="2038350"/>
            <a:ext cx="3429000" cy="990600"/>
          </a:xfrm>
        </p:spPr>
        <p:txBody>
          <a:bodyPr>
            <a:normAutofit/>
          </a:bodyPr>
          <a:lstStyle>
            <a:lvl1pPr marL="0" indent="0">
              <a:buFontTx/>
              <a:buNone/>
              <a:defRPr sz="1100">
                <a:solidFill>
                  <a:schemeClr val="tx1">
                    <a:lumMod val="65000"/>
                    <a:lumOff val="35000"/>
                  </a:schemeClr>
                </a:solidFill>
              </a:defRPr>
            </a:lvl1pPr>
            <a:lvl2pPr marL="457200" indent="0">
              <a:buFontTx/>
              <a:buNone/>
              <a:defRPr sz="1000">
                <a:solidFill>
                  <a:schemeClr val="bg1">
                    <a:lumMod val="65000"/>
                  </a:schemeClr>
                </a:solidFill>
              </a:defRPr>
            </a:lvl2pPr>
            <a:lvl3pPr marL="914400" indent="0">
              <a:buFontTx/>
              <a:buNone/>
              <a:defRPr sz="1000">
                <a:solidFill>
                  <a:schemeClr val="bg1">
                    <a:lumMod val="65000"/>
                  </a:schemeClr>
                </a:solidFill>
              </a:defRPr>
            </a:lvl3pPr>
            <a:lvl4pPr marL="1371600" indent="0">
              <a:buFontTx/>
              <a:buNone/>
              <a:defRPr sz="1000">
                <a:solidFill>
                  <a:schemeClr val="bg1">
                    <a:lumMod val="65000"/>
                  </a:schemeClr>
                </a:solidFill>
              </a:defRPr>
            </a:lvl4pPr>
            <a:lvl5pPr marL="1828800" indent="0">
              <a:buFontTx/>
              <a:buNone/>
              <a:defRPr sz="1000">
                <a:solidFill>
                  <a:schemeClr val="bg1">
                    <a:lumMod val="65000"/>
                  </a:schemeClr>
                </a:solidFill>
              </a:defRPr>
            </a:lvl5pPr>
          </a:lstStyle>
          <a:p>
            <a:pPr lvl="0"/>
            <a:endParaRPr lang="en-JM" dirty="0"/>
          </a:p>
        </p:txBody>
      </p:sp>
      <p:sp>
        <p:nvSpPr>
          <p:cNvPr id="25" name="Text Placeholder 24"/>
          <p:cNvSpPr>
            <a:spLocks noGrp="1"/>
          </p:cNvSpPr>
          <p:nvPr>
            <p:ph type="body" sz="quarter" idx="26"/>
          </p:nvPr>
        </p:nvSpPr>
        <p:spPr>
          <a:xfrm>
            <a:off x="762000" y="1809750"/>
            <a:ext cx="2286000" cy="304800"/>
          </a:xfrm>
        </p:spPr>
        <p:txBody>
          <a:bodyPr>
            <a:noAutofit/>
          </a:bodyPr>
          <a:lstStyle>
            <a:lvl1pPr marL="0" indent="0">
              <a:buFontTx/>
              <a:buNone/>
              <a:defRPr sz="1100">
                <a:solidFill>
                  <a:schemeClr val="tx1">
                    <a:lumMod val="65000"/>
                    <a:lumOff val="3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9" name="Text Placeholder 28"/>
          <p:cNvSpPr>
            <a:spLocks noGrp="1"/>
          </p:cNvSpPr>
          <p:nvPr>
            <p:ph type="body" sz="quarter" idx="27"/>
          </p:nvPr>
        </p:nvSpPr>
        <p:spPr>
          <a:xfrm>
            <a:off x="1143000" y="31146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0" name="Text Placeholder 28"/>
          <p:cNvSpPr>
            <a:spLocks noGrp="1"/>
          </p:cNvSpPr>
          <p:nvPr>
            <p:ph type="body" sz="quarter" idx="28"/>
          </p:nvPr>
        </p:nvSpPr>
        <p:spPr>
          <a:xfrm>
            <a:off x="2819400" y="31147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1" name="Text Placeholder 28"/>
          <p:cNvSpPr>
            <a:spLocks noGrp="1"/>
          </p:cNvSpPr>
          <p:nvPr>
            <p:ph type="body" sz="quarter" idx="29"/>
          </p:nvPr>
        </p:nvSpPr>
        <p:spPr>
          <a:xfrm>
            <a:off x="1143000" y="3638475"/>
            <a:ext cx="12192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32" name="Text Placeholder 28"/>
          <p:cNvSpPr>
            <a:spLocks noGrp="1"/>
          </p:cNvSpPr>
          <p:nvPr>
            <p:ph type="body" sz="quarter" idx="30"/>
          </p:nvPr>
        </p:nvSpPr>
        <p:spPr>
          <a:xfrm>
            <a:off x="2819400" y="3638550"/>
            <a:ext cx="1447800" cy="304800"/>
          </a:xfrm>
        </p:spPr>
        <p:txBody>
          <a:bodyPr>
            <a:noAutofit/>
          </a:bodyPr>
          <a:lstStyle>
            <a:lvl1pPr marL="0" indent="0">
              <a:buFontTx/>
              <a:buNone/>
              <a:defRPr sz="1100">
                <a:solidFill>
                  <a:schemeClr val="tx1">
                    <a:lumMod val="65000"/>
                    <a:lumOff val="35000"/>
                  </a:schemeClr>
                </a:solidFill>
              </a:defRPr>
            </a:lvl1pPr>
          </a:lstStyle>
          <a:p>
            <a:pPr lvl="0"/>
            <a:endParaRPr lang="en-JM" dirty="0"/>
          </a:p>
        </p:txBody>
      </p:sp>
      <p:sp>
        <p:nvSpPr>
          <p:cNvPr id="15"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6" name="Picture 5" descr="iPad-Retina-Display-Mocku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1276350"/>
            <a:ext cx="2590800" cy="3615267"/>
          </a:xfrm>
          <a:prstGeom prst="rect">
            <a:avLst/>
          </a:prstGeom>
        </p:spPr>
      </p:pic>
      <p:sp>
        <p:nvSpPr>
          <p:cNvPr id="21" name="Picture Placeholder 20"/>
          <p:cNvSpPr>
            <a:spLocks noGrp="1"/>
          </p:cNvSpPr>
          <p:nvPr>
            <p:ph type="pic" sz="quarter" idx="24"/>
          </p:nvPr>
        </p:nvSpPr>
        <p:spPr>
          <a:xfrm>
            <a:off x="5638800" y="1657350"/>
            <a:ext cx="1981200" cy="2438400"/>
          </a:xfrm>
        </p:spPr>
        <p:txBody>
          <a:bodyPr/>
          <a:lstStyle/>
          <a:p>
            <a:endParaRPr lang="en-JM"/>
          </a:p>
        </p:txBody>
      </p:sp>
    </p:spTree>
    <p:extLst>
      <p:ext uri="{BB962C8B-B14F-4D97-AF65-F5344CB8AC3E}">
        <p14:creationId xmlns:p14="http://schemas.microsoft.com/office/powerpoint/2010/main" val="1014011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68765985"/>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8857884"/>
      </p:ext>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558911639"/>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52712241"/>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27239993"/>
      </p:ext>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48400507"/>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5975737"/>
      </p:ext>
    </p:extLst>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8694184"/>
      </p:ext>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83528348"/>
      </p:ext>
    </p:extLst>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9944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14" name="Text Placeholder 13"/>
          <p:cNvSpPr>
            <a:spLocks noGrp="1"/>
          </p:cNvSpPr>
          <p:nvPr>
            <p:ph type="body" sz="quarter" idx="24"/>
          </p:nvPr>
        </p:nvSpPr>
        <p:spPr>
          <a:xfrm>
            <a:off x="1066800" y="3021012"/>
            <a:ext cx="2362200" cy="384175"/>
          </a:xfrm>
        </p:spPr>
        <p:txBody>
          <a:bodyPr>
            <a:noAutofit/>
          </a:bodyPr>
          <a:lstStyle>
            <a:lvl1pPr marL="0" indent="0">
              <a:buFontTx/>
              <a:buNone/>
              <a:defRPr sz="1100">
                <a:solidFill>
                  <a:schemeClr val="tx1">
                    <a:lumMod val="65000"/>
                    <a:lumOff val="35000"/>
                  </a:schemeClr>
                </a:solidFill>
              </a:defRPr>
            </a:lvl1pPr>
            <a:lvl2pPr marL="457200" indent="0">
              <a:buFontTx/>
              <a:buNone/>
              <a:defRPr sz="1050">
                <a:solidFill>
                  <a:schemeClr val="bg1">
                    <a:lumMod val="65000"/>
                  </a:schemeClr>
                </a:solidFill>
              </a:defRPr>
            </a:lvl2pPr>
            <a:lvl3pPr marL="914400" indent="0">
              <a:buFontTx/>
              <a:buNone/>
              <a:defRPr sz="1050">
                <a:solidFill>
                  <a:schemeClr val="bg1">
                    <a:lumMod val="65000"/>
                  </a:schemeClr>
                </a:solidFill>
              </a:defRPr>
            </a:lvl3pPr>
            <a:lvl4pPr marL="1371600" indent="0">
              <a:buFontTx/>
              <a:buNone/>
              <a:defRPr sz="1050">
                <a:solidFill>
                  <a:schemeClr val="bg1">
                    <a:lumMod val="65000"/>
                  </a:schemeClr>
                </a:solidFill>
              </a:defRPr>
            </a:lvl4pPr>
            <a:lvl5pPr marL="1828800" indent="0">
              <a:buFontTx/>
              <a:buNone/>
              <a:defRPr sz="1050">
                <a:solidFill>
                  <a:schemeClr val="bg1">
                    <a:lumMod val="65000"/>
                  </a:schemeClr>
                </a:solidFill>
              </a:defRPr>
            </a:lvl5pPr>
          </a:lstStyle>
          <a:p>
            <a:pPr lvl="0"/>
            <a:endParaRPr lang="en-JM" dirty="0"/>
          </a:p>
        </p:txBody>
      </p:sp>
      <p:sp>
        <p:nvSpPr>
          <p:cNvPr id="16" name="Text Placeholder 15"/>
          <p:cNvSpPr>
            <a:spLocks noGrp="1"/>
          </p:cNvSpPr>
          <p:nvPr>
            <p:ph type="body" sz="quarter" idx="25"/>
          </p:nvPr>
        </p:nvSpPr>
        <p:spPr>
          <a:xfrm>
            <a:off x="1066800" y="3554412"/>
            <a:ext cx="2590800" cy="465138"/>
          </a:xfrm>
        </p:spPr>
        <p:txBody>
          <a:bodyPr>
            <a:noAutofit/>
          </a:bodyPr>
          <a:lstStyle>
            <a:lvl1pPr marL="0" indent="0">
              <a:buFontTx/>
              <a:buNone/>
              <a:defRPr sz="1100">
                <a:solidFill>
                  <a:schemeClr val="tx1">
                    <a:lumMod val="65000"/>
                    <a:lumOff val="35000"/>
                  </a:schemeClr>
                </a:solidFill>
                <a:latin typeface="+mj-l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18" name="Text Placeholder 17"/>
          <p:cNvSpPr>
            <a:spLocks noGrp="1"/>
          </p:cNvSpPr>
          <p:nvPr>
            <p:ph type="body" sz="quarter" idx="26"/>
          </p:nvPr>
        </p:nvSpPr>
        <p:spPr>
          <a:xfrm>
            <a:off x="457200" y="1835150"/>
            <a:ext cx="3429000" cy="1041400"/>
          </a:xfrm>
        </p:spPr>
        <p:txBody>
          <a:bodyPr>
            <a:noAutofit/>
          </a:bodyPr>
          <a:lstStyle>
            <a:lvl1pPr marL="0" indent="0">
              <a:buFontTx/>
              <a:buNone/>
              <a:defRPr sz="1100">
                <a:solidFill>
                  <a:schemeClr val="tx1">
                    <a:lumMod val="65000"/>
                    <a:lumOff val="35000"/>
                  </a:schemeClr>
                </a:solidFill>
                <a:latin typeface="+mj-lt"/>
              </a:defRPr>
            </a:lvl1pPr>
            <a:lvl2pPr marL="457200" indent="0">
              <a:buFontTx/>
              <a:buNone/>
              <a:defRPr sz="1050">
                <a:solidFill>
                  <a:schemeClr val="bg1">
                    <a:lumMod val="65000"/>
                  </a:schemeClr>
                </a:solidFill>
                <a:latin typeface="+mj-lt"/>
              </a:defRPr>
            </a:lvl2pPr>
            <a:lvl3pPr marL="914400" indent="0">
              <a:buFontTx/>
              <a:buNone/>
              <a:defRPr sz="1050">
                <a:solidFill>
                  <a:schemeClr val="bg1">
                    <a:lumMod val="65000"/>
                  </a:schemeClr>
                </a:solidFill>
                <a:latin typeface="+mj-lt"/>
              </a:defRPr>
            </a:lvl3pPr>
            <a:lvl4pPr marL="1371600" indent="0">
              <a:buFontTx/>
              <a:buNone/>
              <a:defRPr sz="1050">
                <a:solidFill>
                  <a:schemeClr val="bg1">
                    <a:lumMod val="65000"/>
                  </a:schemeClr>
                </a:solidFill>
                <a:latin typeface="+mj-lt"/>
              </a:defRPr>
            </a:lvl4pPr>
            <a:lvl5pPr marL="1828800" indent="0">
              <a:buFontTx/>
              <a:buNone/>
              <a:defRPr sz="1050">
                <a:solidFill>
                  <a:schemeClr val="bg1">
                    <a:lumMod val="65000"/>
                  </a:schemeClr>
                </a:solidFill>
                <a:latin typeface="+mj-lt"/>
              </a:defRPr>
            </a:lvl5pPr>
          </a:lstStyle>
          <a:p>
            <a:pPr lvl="0"/>
            <a:endParaRPr lang="en-JM" dirty="0"/>
          </a:p>
        </p:txBody>
      </p:sp>
      <p:sp>
        <p:nvSpPr>
          <p:cNvPr id="20" name="Text Placeholder 19"/>
          <p:cNvSpPr>
            <a:spLocks noGrp="1"/>
          </p:cNvSpPr>
          <p:nvPr>
            <p:ph type="body" sz="quarter" idx="27"/>
          </p:nvPr>
        </p:nvSpPr>
        <p:spPr>
          <a:xfrm>
            <a:off x="457200" y="1581150"/>
            <a:ext cx="2362200" cy="357188"/>
          </a:xfrm>
        </p:spPr>
        <p:txBody>
          <a:bodyPr>
            <a:noAutofit/>
          </a:bodyPr>
          <a:lstStyle>
            <a:lvl1pPr marL="0" indent="0">
              <a:buFontTx/>
              <a:buNone/>
              <a:defRPr sz="1100">
                <a:solidFill>
                  <a:schemeClr val="tx1">
                    <a:lumMod val="65000"/>
                    <a:lumOff val="35000"/>
                  </a:schemeClr>
                </a:solidFill>
              </a:defRPr>
            </a:lvl1pPr>
            <a:lvl2pPr marL="457200" indent="0">
              <a:buFontTx/>
              <a:buNone/>
              <a:defRPr sz="1100">
                <a:solidFill>
                  <a:srgbClr val="424C53"/>
                </a:solidFill>
              </a:defRPr>
            </a:lvl2pPr>
            <a:lvl3pPr marL="914400" indent="0">
              <a:buFontTx/>
              <a:buNone/>
              <a:defRPr sz="1100">
                <a:solidFill>
                  <a:srgbClr val="424C53"/>
                </a:solidFill>
              </a:defRPr>
            </a:lvl3pPr>
            <a:lvl4pPr marL="1371600" indent="0">
              <a:buFontTx/>
              <a:buNone/>
              <a:defRPr sz="1100">
                <a:solidFill>
                  <a:srgbClr val="424C53"/>
                </a:solidFill>
              </a:defRPr>
            </a:lvl4pPr>
            <a:lvl5pPr marL="1828800" indent="0">
              <a:buFontTx/>
              <a:buNone/>
              <a:defRPr sz="1100">
                <a:solidFill>
                  <a:srgbClr val="424C53"/>
                </a:solidFill>
              </a:defRPr>
            </a:lvl5pPr>
          </a:lstStyle>
          <a:p>
            <a:pPr lvl="0"/>
            <a:endParaRPr lang="en-JM" dirty="0"/>
          </a:p>
        </p:txBody>
      </p:sp>
      <p:sp>
        <p:nvSpPr>
          <p:cNvPr id="15"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6" name="Picture 5"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6800" y="1123950"/>
            <a:ext cx="1752600" cy="3314872"/>
          </a:xfrm>
          <a:prstGeom prst="rect">
            <a:avLst/>
          </a:prstGeom>
        </p:spPr>
      </p:pic>
      <p:sp>
        <p:nvSpPr>
          <p:cNvPr id="22" name="Picture Placeholder 21"/>
          <p:cNvSpPr>
            <a:spLocks noGrp="1"/>
          </p:cNvSpPr>
          <p:nvPr>
            <p:ph type="pic" sz="quarter" idx="28"/>
          </p:nvPr>
        </p:nvSpPr>
        <p:spPr>
          <a:xfrm>
            <a:off x="5105400" y="1657350"/>
            <a:ext cx="1259400" cy="2286000"/>
          </a:xfrm>
        </p:spPr>
        <p:txBody>
          <a:bodyPr/>
          <a:lstStyle/>
          <a:p>
            <a:endParaRPr lang="en-JM"/>
          </a:p>
        </p:txBody>
      </p:sp>
      <p:pic>
        <p:nvPicPr>
          <p:cNvPr id="17" name="Picture 16" descr="iPhone-5C-Multicolors-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53200" y="1123950"/>
            <a:ext cx="1752600" cy="3314872"/>
          </a:xfrm>
          <a:prstGeom prst="rect">
            <a:avLst/>
          </a:prstGeom>
        </p:spPr>
      </p:pic>
      <p:sp>
        <p:nvSpPr>
          <p:cNvPr id="19" name="Picture Placeholder 21"/>
          <p:cNvSpPr>
            <a:spLocks noGrp="1"/>
          </p:cNvSpPr>
          <p:nvPr>
            <p:ph type="pic" sz="quarter" idx="29"/>
          </p:nvPr>
        </p:nvSpPr>
        <p:spPr>
          <a:xfrm>
            <a:off x="6781800" y="1657350"/>
            <a:ext cx="1259400" cy="2286000"/>
          </a:xfrm>
        </p:spPr>
        <p:txBody>
          <a:bodyPr/>
          <a:lstStyle/>
          <a:p>
            <a:endParaRPr lang="en-JM"/>
          </a:p>
        </p:txBody>
      </p:sp>
    </p:spTree>
    <p:extLst>
      <p:ext uri="{BB962C8B-B14F-4D97-AF65-F5344CB8AC3E}">
        <p14:creationId xmlns:p14="http://schemas.microsoft.com/office/powerpoint/2010/main" val="386625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53431624"/>
      </p:ext>
    </p:extLst>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732516"/>
      </p:ext>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233735062"/>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84955432"/>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928190912"/>
      </p:ext>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18844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3117021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0036277"/>
      </p:ext>
    </p:extLst>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68860331"/>
      </p:ext>
    </p:extLst>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076267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9"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374606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31914724"/>
      </p:ext>
    </p:extLst>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0795695"/>
      </p:ext>
    </p:extLst>
  </p:cSld>
  <p:clrMapOvr>
    <a:masterClrMapping/>
  </p:clrMapOvr>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39367398"/>
      </p:ext>
    </p:extLst>
  </p:cSld>
  <p:clrMapOvr>
    <a:masterClrMapping/>
  </p:clrMapOvr>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1485086"/>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643892969"/>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7493815"/>
      </p:ext>
    </p:extLst>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71868847"/>
      </p:ext>
    </p:extLst>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755995255"/>
      </p:ext>
    </p:extLst>
  </p:cSld>
  <p:clrMapOvr>
    <a:masterClrMapping/>
  </p:clrMapOvr>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34499039"/>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28318718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JM" dirty="0"/>
          </a:p>
        </p:txBody>
      </p:sp>
      <p:sp>
        <p:nvSpPr>
          <p:cNvPr id="3" name="Date Placeholder 2"/>
          <p:cNvSpPr>
            <a:spLocks noGrp="1"/>
          </p:cNvSpPr>
          <p:nvPr>
            <p:ph type="dt" sz="half" idx="10"/>
          </p:nvPr>
        </p:nvSpPr>
        <p:spPr>
          <a:xfrm>
            <a:off x="6705600" y="133350"/>
            <a:ext cx="2133600" cy="273844"/>
          </a:xfrm>
          <a:prstGeom prst="rect">
            <a:avLst/>
          </a:prstGeom>
        </p:spPr>
        <p:txBody>
          <a:bodyPr/>
          <a:lstStyle/>
          <a:p>
            <a:fld id="{F835776F-E560-4B35-AB3E-77ED94C2C251}" type="datetime1">
              <a:rPr lang="en-JM" smtClean="0"/>
              <a:t>16/01/2016</a:t>
            </a:fld>
            <a:endParaRPr lang="en-JM"/>
          </a:p>
        </p:txBody>
      </p:sp>
      <p:sp>
        <p:nvSpPr>
          <p:cNvPr id="7"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8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7864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27267538"/>
      </p:ext>
    </p:extLst>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242050865"/>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962885695"/>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29155442"/>
      </p:ext>
    </p:extLst>
  </p:cSld>
  <p:clrMapOvr>
    <a:masterClrMapping/>
  </p:clrMapOvr>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21728452"/>
      </p:ext>
    </p:extLst>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924966777"/>
      </p:ext>
    </p:extLst>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14769375"/>
      </p:ext>
    </p:extLst>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33702619"/>
      </p:ext>
    </p:extLst>
  </p:cSld>
  <p:clrMapOvr>
    <a:masterClrMapping/>
  </p:clrMapOvr>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503208869"/>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337316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05600" y="133350"/>
            <a:ext cx="2133600" cy="273844"/>
          </a:xfrm>
          <a:prstGeom prst="rect">
            <a:avLst/>
          </a:prstGeom>
          <a:ln>
            <a:solidFill>
              <a:srgbClr val="ED3645"/>
            </a:solidFill>
          </a:ln>
        </p:spPr>
        <p:txBody>
          <a:bodyPr/>
          <a:lstStyle>
            <a:lvl1pPr>
              <a:defRPr>
                <a:solidFill>
                  <a:schemeClr val="tx1"/>
                </a:solidFill>
              </a:defRPr>
            </a:lvl1pPr>
          </a:lstStyle>
          <a:p>
            <a:fld id="{3FF0BD8D-2677-4165-B62C-266DE53F0C2F}" type="datetime1">
              <a:rPr lang="en-JM" smtClean="0"/>
              <a:pPr/>
              <a:t>16/01/2016</a:t>
            </a:fld>
            <a:endParaRPr lang="en-JM" dirty="0"/>
          </a:p>
        </p:txBody>
      </p:sp>
    </p:spTree>
    <p:extLst>
      <p:ext uri="{BB962C8B-B14F-4D97-AF65-F5344CB8AC3E}">
        <p14:creationId xmlns:p14="http://schemas.microsoft.com/office/powerpoint/2010/main" val="353618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96171034"/>
      </p:ext>
    </p:extLst>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66944932"/>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2022197"/>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047915"/>
      </p:ext>
    </p:extLst>
  </p:cSld>
  <p:clrMapOvr>
    <a:masterClrMapping/>
  </p:clrMapOvr>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92459626"/>
      </p:ext>
    </p:extLst>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48673989"/>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32169060"/>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4565185"/>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27724194"/>
      </p:ext>
    </p:extLst>
  </p:cSld>
  <p:clrMapOvr>
    <a:masterClrMapping/>
  </p:clrMapOvr>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562720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5242600"/>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80796822"/>
      </p:ext>
    </p:extLst>
  </p:cSld>
  <p:clrMapOvr>
    <a:masterClrMapping/>
  </p:clrMapOvr>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594299222"/>
      </p:ext>
    </p:extLst>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2168761"/>
      </p:ext>
    </p:extLst>
  </p:cSld>
  <p:clrMapOvr>
    <a:masterClrMapping/>
  </p:clrMapOvr>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962199726"/>
      </p:ext>
    </p:extLst>
  </p:cSld>
  <p:clrMapOvr>
    <a:masterClrMapping/>
  </p:clrMapOvr>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92874567"/>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04034560"/>
      </p:ext>
    </p:extLst>
  </p:cSld>
  <p:clrMapOvr>
    <a:masterClrMapping/>
  </p:clrMapOvr>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09385563"/>
      </p:ext>
    </p:extLst>
  </p:cSld>
  <p:clrMapOvr>
    <a:masterClrMapping/>
  </p:clrMapOvr>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8533534"/>
      </p:ext>
    </p:extLst>
  </p:cSld>
  <p:clrMapOvr>
    <a:masterClrMapping/>
  </p:clrMapOvr>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109648603"/>
      </p:ext>
    </p:extLst>
  </p:cSld>
  <p:clrMapOvr>
    <a:masterClrMapping/>
  </p:clrMapOvr>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864206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2657886"/>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17116957"/>
      </p:ext>
    </p:extLst>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9089875"/>
      </p:ext>
    </p:extLst>
  </p:cSld>
  <p:clrMapOvr>
    <a:masterClrMapping/>
  </p:clrMapOvr>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75261517"/>
      </p:ext>
    </p:extLst>
  </p:cSld>
  <p:clrMapOvr>
    <a:masterClrMapping/>
  </p:clrMapOvr>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687987800"/>
      </p:ext>
    </p:extLst>
  </p:cSld>
  <p:clrMapOvr>
    <a:masterClrMapping/>
  </p:clrMapOvr>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996991"/>
      </p:ext>
    </p:extLst>
  </p:cSld>
  <p:clrMapOvr>
    <a:masterClrMapping/>
  </p:clrMapOvr>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1861326"/>
      </p:ext>
    </p:extLst>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27079603"/>
      </p:ext>
    </p:extLst>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4873965"/>
      </p:ext>
    </p:extLst>
  </p:cSld>
  <p:clrMapOvr>
    <a:masterClrMapping/>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36861864"/>
      </p:ext>
    </p:extLst>
  </p:cSld>
  <p:clrMapOvr>
    <a:masterClrMapping/>
  </p:clrMapOvr>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3188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dirty="0" smtClean="0"/>
              <a:t>Click to edit Master title style</a:t>
            </a:r>
            <a:endParaRPr lang="en-JM" dirty="0"/>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9E9AC54A-676B-4975-9EF1-3F5C4FD04691}" type="datetime1">
              <a:rPr lang="en-JM" smtClean="0"/>
              <a:t>16/01/2016</a:t>
            </a:fld>
            <a:endParaRPr lang="en-JM"/>
          </a:p>
        </p:txBody>
      </p:sp>
      <p:sp>
        <p:nvSpPr>
          <p:cNvPr id="9"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pic>
        <p:nvPicPr>
          <p:cNvPr id="3" name="Picture 2" descr="iMac-mock-up-diferents-view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4600" y="1123950"/>
            <a:ext cx="4419600" cy="3684048"/>
          </a:xfrm>
          <a:prstGeom prst="rect">
            <a:avLst/>
          </a:prstGeom>
        </p:spPr>
      </p:pic>
      <p:sp>
        <p:nvSpPr>
          <p:cNvPr id="19" name="Picture Placeholder 9"/>
          <p:cNvSpPr>
            <a:spLocks noGrp="1"/>
          </p:cNvSpPr>
          <p:nvPr>
            <p:ph type="pic" sz="quarter" idx="24"/>
          </p:nvPr>
        </p:nvSpPr>
        <p:spPr>
          <a:xfrm>
            <a:off x="2895600" y="1428750"/>
            <a:ext cx="3657600" cy="2209800"/>
          </a:xfrm>
        </p:spPr>
        <p:txBody>
          <a:bodyPr/>
          <a:lstStyle/>
          <a:p>
            <a:endParaRPr lang="en-US"/>
          </a:p>
        </p:txBody>
      </p:sp>
    </p:spTree>
    <p:extLst>
      <p:ext uri="{BB962C8B-B14F-4D97-AF65-F5344CB8AC3E}">
        <p14:creationId xmlns:p14="http://schemas.microsoft.com/office/powerpoint/2010/main" val="162568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95350806"/>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41164888"/>
      </p:ext>
    </p:extLst>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57114849"/>
      </p:ext>
    </p:extLst>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08828310"/>
      </p:ext>
    </p:extLst>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984040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195105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3693825"/>
      </p:ext>
    </p:extLst>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37974476"/>
      </p:ext>
    </p:extLst>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216491"/>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6932368"/>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0086747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1133768"/>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99735923"/>
      </p:ext>
    </p:extLst>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1088453"/>
      </p:ext>
    </p:extLst>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27078337"/>
      </p:ext>
    </p:extLst>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2036698"/>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69915796"/>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668734312"/>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31148603"/>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061688714"/>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65167908"/>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90480855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51072395"/>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78447189"/>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913506922"/>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33366825"/>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49846733"/>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70923580"/>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19363052"/>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1436397"/>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4499109"/>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10525517"/>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6839857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561625"/>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8875288"/>
      </p:ext>
    </p:extLst>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0626835"/>
      </p:ext>
    </p:extLst>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337312094"/>
      </p:ext>
    </p:extLst>
  </p:cSld>
  <p:clrMapOvr>
    <a:masterClrMapping/>
  </p:clrMapOvr>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6900783"/>
      </p:ext>
    </p:extLst>
  </p:cSld>
  <p:clrMapOvr>
    <a:masterClrMapping/>
  </p:clrMapOvr>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29532080"/>
      </p:ext>
    </p:extLst>
  </p:cSld>
  <p:clrMapOvr>
    <a:masterClrMapping/>
  </p:clrMapOvr>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92863402"/>
      </p:ext>
    </p:extLst>
  </p:cSld>
  <p:clrMapOvr>
    <a:masterClrMapping/>
  </p:clrMapOvr>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68166281"/>
      </p:ext>
    </p:extLst>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05585319"/>
      </p:ext>
    </p:extLst>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6934934"/>
      </p:ext>
    </p:extLst>
  </p:cSld>
  <p:clrMapOvr>
    <a:masterClrMapping/>
  </p:clrMapOvr>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3947128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92003684"/>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151594"/>
      </p:ext>
    </p:extLst>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561118789"/>
      </p:ext>
    </p:extLst>
  </p:cSld>
  <p:clrMapOvr>
    <a:masterClrMapping/>
  </p:clrMapOvr>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39916696"/>
      </p:ext>
    </p:extLst>
  </p:cSld>
  <p:clrMapOvr>
    <a:masterClrMapping/>
  </p:clrMapOvr>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37783024"/>
      </p:ext>
    </p:extLst>
  </p:cSld>
  <p:clrMapOvr>
    <a:masterClrMapping/>
  </p:clrMapOvr>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4467926"/>
      </p:ext>
    </p:extLst>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9219751"/>
      </p:ext>
    </p:extLst>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43254884"/>
      </p:ext>
    </p:extLst>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2776654"/>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31981059"/>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883763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19403379"/>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15047269"/>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40304489"/>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790436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0215278"/>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89695338"/>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855539"/>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97220697"/>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517319"/>
      </p:ext>
    </p:extLst>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00184862"/>
      </p:ext>
    </p:extLst>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4489100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5687727"/>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736324234"/>
      </p:ext>
    </p:extLst>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559347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9544702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3403366"/>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04991321"/>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0904004"/>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52794566"/>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0024583"/>
      </p:ext>
    </p:extLst>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58501729"/>
      </p:ext>
    </p:extLst>
  </p:cSld>
  <p:clrMapOvr>
    <a:masterClrMapping/>
  </p:clrMapOvr>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745417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5854342"/>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31040599"/>
      </p:ext>
    </p:extLst>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6020612"/>
      </p:ext>
    </p:extLst>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34737967"/>
      </p:ext>
    </p:extLst>
  </p:cSld>
  <p:clrMapOvr>
    <a:masterClrMapping/>
  </p:clrMapOvr>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766924879"/>
      </p:ext>
    </p:extLst>
  </p:cSld>
  <p:clrMapOvr>
    <a:masterClrMapping/>
  </p:clrMapOvr>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49477871"/>
      </p:ext>
    </p:extLst>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577232595"/>
      </p:ext>
    </p:extLst>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38226210"/>
      </p:ext>
    </p:extLst>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812858934"/>
      </p:ext>
    </p:extLst>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77554469"/>
      </p:ext>
    </p:extLst>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3926332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30294066"/>
      </p:ext>
    </p:extLst>
  </p:cSld>
  <p:clrMapOvr>
    <a:masterClrMapping/>
  </p:clrMapOvr>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17145558"/>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88507801"/>
      </p:ext>
    </p:extLst>
  </p:cSld>
  <p:clrMapOvr>
    <a:masterClrMapping/>
  </p:clrMapOvr>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595373114"/>
      </p:ext>
    </p:extLst>
  </p:cSld>
  <p:clrMapOvr>
    <a:masterClrMapping/>
  </p:clrMapOvr>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61049799"/>
      </p:ext>
    </p:extLst>
  </p:cSld>
  <p:clrMapOvr>
    <a:masterClrMapping/>
  </p:clrMapOvr>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21031252"/>
      </p:ext>
    </p:extLst>
  </p:cSld>
  <p:clrMapOvr>
    <a:masterClrMapping/>
  </p:clrMapOvr>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9272040"/>
      </p:ext>
    </p:extLst>
  </p:cSld>
  <p:clrMapOvr>
    <a:masterClrMapping/>
  </p:clrMapOvr>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90358847"/>
      </p:ext>
    </p:extLst>
  </p:cSld>
  <p:clrMapOvr>
    <a:masterClrMapping/>
  </p:clrMapOvr>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10773042"/>
      </p:ext>
    </p:extLst>
  </p:cSld>
  <p:clrMapOvr>
    <a:masterClrMapping/>
  </p:clrMapOvr>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6338944"/>
      </p:ext>
    </p:extLst>
  </p:cSld>
  <p:clrMapOvr>
    <a:masterClrMapping/>
  </p:clrMapOvr>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11649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1802896"/>
      </p:ext>
    </p:extLst>
  </p:cSld>
  <p:clrMapOvr>
    <a:masterClrMapping/>
  </p:clrMapOvr>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28989403"/>
      </p:ext>
    </p:extLst>
  </p:cSld>
  <p:clrMapOvr>
    <a:masterClrMapping/>
  </p:clrMapOvr>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91853866"/>
      </p:ext>
    </p:extLst>
  </p:cSld>
  <p:clrMapOvr>
    <a:masterClrMapping/>
  </p:clrMapOvr>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45061943"/>
      </p:ext>
    </p:extLst>
  </p:cSld>
  <p:clrMapOvr>
    <a:masterClrMapping/>
  </p:clrMapOvr>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29478021"/>
      </p:ext>
    </p:extLst>
  </p:cSld>
  <p:clrMapOvr>
    <a:masterClrMapping/>
  </p:clrMapOvr>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80326113"/>
      </p:ext>
    </p:extLst>
  </p:cSld>
  <p:clrMapOvr>
    <a:masterClrMapping/>
  </p:clrMapOvr>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33476372"/>
      </p:ext>
    </p:extLst>
  </p:cSld>
  <p:clrMapOvr>
    <a:masterClrMapping/>
  </p:clrMapOvr>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66862892"/>
      </p:ext>
    </p:extLst>
  </p:cSld>
  <p:clrMapOvr>
    <a:masterClrMapping/>
  </p:clrMapOvr>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52398614"/>
      </p:ext>
    </p:extLst>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9281382"/>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5464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705600" y="133350"/>
            <a:ext cx="2133600" cy="273844"/>
          </a:xfrm>
          <a:prstGeom prst="rect">
            <a:avLst/>
          </a:prstGeom>
        </p:spPr>
        <p:txBody>
          <a:bodyPr/>
          <a:lstStyle/>
          <a:p>
            <a:fld id="{3D8CED22-1324-420F-9DDB-486C9C86AD19}" type="datetime1">
              <a:rPr lang="en-JM" smtClean="0"/>
              <a:t>16/01/2016</a:t>
            </a:fld>
            <a:endParaRPr lang="en-JM"/>
          </a:p>
        </p:txBody>
      </p:sp>
      <p:sp>
        <p:nvSpPr>
          <p:cNvPr id="8" name="Picture Placeholder 7"/>
          <p:cNvSpPr>
            <a:spLocks noGrp="1"/>
          </p:cNvSpPr>
          <p:nvPr>
            <p:ph type="pic" sz="quarter" idx="24"/>
          </p:nvPr>
        </p:nvSpPr>
        <p:spPr>
          <a:xfrm>
            <a:off x="0" y="0"/>
            <a:ext cx="9144000" cy="5143500"/>
          </a:xfrm>
        </p:spPr>
        <p:txBody>
          <a:bodyPr/>
          <a:lstStyle/>
          <a:p>
            <a:endParaRPr lang="en-JM"/>
          </a:p>
        </p:txBody>
      </p:sp>
    </p:spTree>
    <p:extLst>
      <p:ext uri="{BB962C8B-B14F-4D97-AF65-F5344CB8AC3E}">
        <p14:creationId xmlns:p14="http://schemas.microsoft.com/office/powerpoint/2010/main" val="2446500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61776621"/>
      </p:ext>
    </p:extLst>
  </p:cSld>
  <p:clrMapOvr>
    <a:masterClrMapping/>
  </p:clrMapOvr>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1935870"/>
      </p:ext>
    </p:extLst>
  </p:cSld>
  <p:clrMapOvr>
    <a:masterClrMapping/>
  </p:clrMapOvr>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11799581"/>
      </p:ext>
    </p:extLst>
  </p:cSld>
  <p:clrMapOvr>
    <a:masterClrMapping/>
  </p:clrMapOvr>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95571591"/>
      </p:ext>
    </p:extLst>
  </p:cSld>
  <p:clrMapOvr>
    <a:masterClrMapping/>
  </p:clrMapOvr>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231106"/>
      </p:ext>
    </p:extLst>
  </p:cSld>
  <p:clrMapOvr>
    <a:masterClrMapping/>
  </p:clrMapOvr>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486695879"/>
      </p:ext>
    </p:extLst>
  </p:cSld>
  <p:clrMapOvr>
    <a:masterClrMapping/>
  </p:clrMapOvr>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492651"/>
      </p:ext>
    </p:extLst>
  </p:cSld>
  <p:clrMapOvr>
    <a:masterClrMapping/>
  </p:clrMapOvr>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48442725"/>
      </p:ext>
    </p:extLst>
  </p:cSld>
  <p:clrMapOvr>
    <a:masterClrMapping/>
  </p:clrMapOvr>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3271408"/>
      </p:ext>
    </p:extLst>
  </p:cSld>
  <p:clrMapOvr>
    <a:masterClrMapping/>
  </p:clrMapOvr>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828415698"/>
      </p:ext>
    </p:extLst>
  </p:cSld>
  <p:clrMapOvr>
    <a:masterClrMapping/>
  </p:clrMapOvr>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637777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306237"/>
      </p:ext>
    </p:extLst>
  </p:cSld>
  <p:clrMapOvr>
    <a:masterClrMapping/>
  </p:clrMapOvr>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3643114"/>
      </p:ext>
    </p:extLst>
  </p:cSld>
  <p:clrMapOvr>
    <a:masterClrMapping/>
  </p:clrMapOvr>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3961209"/>
      </p:ext>
    </p:extLst>
  </p:cSld>
  <p:clrMapOvr>
    <a:masterClrMapping/>
  </p:clrMapOvr>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69724822"/>
      </p:ext>
    </p:extLst>
  </p:cSld>
  <p:clrMapOvr>
    <a:masterClrMapping/>
  </p:clrMapOvr>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5767193"/>
      </p:ext>
    </p:extLst>
  </p:cSld>
  <p:clrMapOvr>
    <a:masterClrMapping/>
  </p:clrMapOvr>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65051614"/>
      </p:ext>
    </p:extLst>
  </p:cSld>
  <p:clrMapOvr>
    <a:masterClrMapping/>
  </p:clrMapOvr>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5070"/>
      </p:ext>
    </p:extLst>
  </p:cSld>
  <p:clrMapOvr>
    <a:masterClrMapping/>
  </p:clrMapOvr>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680267970"/>
      </p:ext>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416557070"/>
      </p:ext>
    </p:extLst>
  </p:cSld>
  <p:clrMapOvr>
    <a:masterClrMapping/>
  </p:clrMapOvr>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368308376"/>
      </p:ext>
    </p:extLst>
  </p:cSld>
  <p:clrMapOvr>
    <a:masterClrMapping/>
  </p:clrMapOvr>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611601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07452893"/>
      </p:ext>
    </p:extLst>
  </p:cSld>
  <p:clrMapOvr>
    <a:masterClrMapping/>
  </p:clrMapOvr>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53418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344558"/>
      </p:ext>
    </p:extLst>
  </p:cSld>
  <p:clrMapOvr>
    <a:masterClrMapping/>
  </p:clrMapOvr>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7103305"/>
      </p:ext>
    </p:extLst>
  </p:cSld>
  <p:clrMapOvr>
    <a:masterClrMapping/>
  </p:clrMapOvr>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0584357"/>
      </p:ext>
    </p:extLst>
  </p:cSld>
  <p:clrMapOvr>
    <a:masterClrMapping/>
  </p:clrMapOvr>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68808428"/>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4617292"/>
      </p:ext>
    </p:extLst>
  </p:cSld>
  <p:clrMapOvr>
    <a:masterClrMapping/>
  </p:clrMapOvr>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87053498"/>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6334141"/>
      </p:ext>
    </p:extLst>
  </p:cSld>
  <p:clrMapOvr>
    <a:masterClrMapping/>
  </p:clrMapOvr>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22369216"/>
      </p:ext>
    </p:extLst>
  </p:cSld>
  <p:clrMapOvr>
    <a:masterClrMapping/>
  </p:clrMapOvr>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394244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337945699"/>
      </p:ext>
    </p:extLst>
  </p:cSld>
  <p:clrMapOvr>
    <a:masterClrMapping/>
  </p:clrMapOvr>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8996018"/>
      </p:ext>
    </p:extLst>
  </p:cSld>
  <p:clrMapOvr>
    <a:masterClrMapping/>
  </p:clrMapOvr>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778674215"/>
      </p:ext>
    </p:extLst>
  </p:cSld>
  <p:clrMapOvr>
    <a:masterClrMapping/>
  </p:clrMapOvr>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73258844"/>
      </p:ext>
    </p:extLst>
  </p:cSld>
  <p:clrMapOvr>
    <a:masterClrMapping/>
  </p:clrMapOvr>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607694097"/>
      </p:ext>
    </p:extLst>
  </p:cSld>
  <p:clrMapOvr>
    <a:masterClrMapping/>
  </p:clrMapOvr>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55297074"/>
      </p:ext>
    </p:extLst>
  </p:cSld>
  <p:clrMapOvr>
    <a:masterClrMapping/>
  </p:clrMapOvr>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53081686"/>
      </p:ext>
    </p:extLst>
  </p:cSld>
  <p:clrMapOvr>
    <a:masterClrMapping/>
  </p:clrMapOvr>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9410379"/>
      </p:ext>
    </p:extLst>
  </p:cSld>
  <p:clrMapOvr>
    <a:masterClrMapping/>
  </p:clrMapOvr>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127067023"/>
      </p:ext>
    </p:extLst>
  </p:cSld>
  <p:clrMapOvr>
    <a:masterClrMapping/>
  </p:clrMapOvr>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5886990"/>
      </p:ext>
    </p:extLst>
  </p:cSld>
  <p:clrMapOvr>
    <a:masterClrMapping/>
  </p:clrMapOvr>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89420963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68110946"/>
      </p:ext>
    </p:extLst>
  </p:cSld>
  <p:clrMapOvr>
    <a:masterClrMapping/>
  </p:clrMapOvr>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80952543"/>
      </p:ext>
    </p:extLst>
  </p:cSld>
  <p:clrMapOvr>
    <a:masterClrMapping/>
  </p:clrMapOvr>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240165"/>
      </p:ext>
    </p:extLst>
  </p:cSld>
  <p:clrMapOvr>
    <a:masterClrMapping/>
  </p:clrMapOvr>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61050818"/>
      </p:ext>
    </p:extLst>
  </p:cSld>
  <p:clrMapOvr>
    <a:masterClrMapping/>
  </p:clrMapOvr>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6444405"/>
      </p:ext>
    </p:extLst>
  </p:cSld>
  <p:clrMapOvr>
    <a:masterClrMapping/>
  </p:clrMapOvr>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75141965"/>
      </p:ext>
    </p:extLst>
  </p:cSld>
  <p:clrMapOvr>
    <a:masterClrMapping/>
  </p:clrMapOvr>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14285038"/>
      </p:ext>
    </p:extLst>
  </p:cSld>
  <p:clrMapOvr>
    <a:masterClrMapping/>
  </p:clrMapOvr>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9448077"/>
      </p:ext>
    </p:extLst>
  </p:cSld>
  <p:clrMapOvr>
    <a:masterClrMapping/>
  </p:clrMapOvr>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1216263"/>
      </p:ext>
    </p:extLst>
  </p:cSld>
  <p:clrMapOvr>
    <a:masterClrMapping/>
  </p:clrMapOvr>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12256625"/>
      </p:ext>
    </p:extLst>
  </p:cSld>
  <p:clrMapOvr>
    <a:masterClrMapping/>
  </p:clrMapOvr>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407227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680888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80971757"/>
      </p:ext>
    </p:extLst>
  </p:cSld>
  <p:clrMapOvr>
    <a:masterClrMapping/>
  </p:clrMapOvr>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527468"/>
      </p:ext>
    </p:extLst>
  </p:cSld>
  <p:clrMapOvr>
    <a:masterClrMapping/>
  </p:clrMapOvr>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25410"/>
      </p:ext>
    </p:extLst>
  </p:cSld>
  <p:clrMapOvr>
    <a:masterClrMapping/>
  </p:clrMapOvr>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51930390"/>
      </p:ext>
    </p:extLst>
  </p:cSld>
  <p:clrMapOvr>
    <a:masterClrMapping/>
  </p:clrMapOvr>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03186352"/>
      </p:ext>
    </p:extLst>
  </p:cSld>
  <p:clrMapOvr>
    <a:masterClrMapping/>
  </p:clrMapOvr>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58268560"/>
      </p:ext>
    </p:extLst>
  </p:cSld>
  <p:clrMapOvr>
    <a:masterClrMapping/>
  </p:clrMapOvr>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688307843"/>
      </p:ext>
    </p:extLst>
  </p:cSld>
  <p:clrMapOvr>
    <a:masterClrMapping/>
  </p:clrMapOvr>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17639676"/>
      </p:ext>
    </p:extLst>
  </p:cSld>
  <p:clrMapOvr>
    <a:masterClrMapping/>
  </p:clrMapOvr>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77417287"/>
      </p:ext>
    </p:extLst>
  </p:cSld>
  <p:clrMapOvr>
    <a:masterClrMapping/>
  </p:clrMapOvr>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3748098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8767005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92761417"/>
      </p:ext>
    </p:extLst>
  </p:cSld>
  <p:clrMapOvr>
    <a:masterClrMapping/>
  </p:clrMapOvr>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0746343"/>
      </p:ext>
    </p:extLst>
  </p:cSld>
  <p:clrMapOvr>
    <a:masterClrMapping/>
  </p:clrMapOvr>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452121611"/>
      </p:ext>
    </p:extLst>
  </p:cSld>
  <p:clrMapOvr>
    <a:masterClrMapping/>
  </p:clrMapOvr>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1294351"/>
      </p:ext>
    </p:extLst>
  </p:cSld>
  <p:clrMapOvr>
    <a:masterClrMapping/>
  </p:clrMapOvr>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31919506"/>
      </p:ext>
    </p:extLst>
  </p:cSld>
  <p:clrMapOvr>
    <a:masterClrMapping/>
  </p:clrMapOvr>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7299533"/>
      </p:ext>
    </p:extLst>
  </p:cSld>
  <p:clrMapOvr>
    <a:masterClrMapping/>
  </p:clrMapOvr>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61000522"/>
      </p:ext>
    </p:extLst>
  </p:cSld>
  <p:clrMapOvr>
    <a:masterClrMapping/>
  </p:clrMapOvr>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91723521"/>
      </p:ext>
    </p:extLst>
  </p:cSld>
  <p:clrMapOvr>
    <a:masterClrMapping/>
  </p:clrMapOvr>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302041"/>
      </p:ext>
    </p:extLst>
  </p:cSld>
  <p:clrMapOvr>
    <a:masterClrMapping/>
  </p:clrMapOvr>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14652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7168483"/>
      </p:ext>
    </p:extLst>
  </p:cSld>
  <p:clrMapOvr>
    <a:masterClrMapping/>
  </p:clrMapOvr>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58087328"/>
      </p:ext>
    </p:extLst>
  </p:cSld>
  <p:clrMapOvr>
    <a:masterClrMapping/>
  </p:clrMapOvr>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98477491"/>
      </p:ext>
    </p:extLst>
  </p:cSld>
  <p:clrMapOvr>
    <a:masterClrMapping/>
  </p:clrMapOvr>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75262973"/>
      </p:ext>
    </p:extLst>
  </p:cSld>
  <p:clrMapOvr>
    <a:masterClrMapping/>
  </p:clrMapOvr>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872149"/>
      </p:ext>
    </p:extLst>
  </p:cSld>
  <p:clrMapOvr>
    <a:masterClrMapping/>
  </p:clrMapOvr>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49599299"/>
      </p:ext>
    </p:extLst>
  </p:cSld>
  <p:clrMapOvr>
    <a:masterClrMapping/>
  </p:clrMapOvr>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47031883"/>
      </p:ext>
    </p:extLst>
  </p:cSld>
  <p:clrMapOvr>
    <a:masterClrMapping/>
  </p:clrMapOvr>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802852563"/>
      </p:ext>
    </p:extLst>
  </p:cSld>
  <p:clrMapOvr>
    <a:masterClrMapping/>
  </p:clrMapOvr>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50332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8060894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883554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15595667"/>
      </p:ext>
    </p:extLst>
  </p:cSld>
  <p:clrMapOvr>
    <a:masterClrMapping/>
  </p:clrMapOvr>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65514778"/>
      </p:ext>
    </p:extLst>
  </p:cSld>
  <p:clrMapOvr>
    <a:masterClrMapping/>
  </p:clrMapOvr>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4653010"/>
      </p:ext>
    </p:extLst>
  </p:cSld>
  <p:clrMapOvr>
    <a:masterClrMapping/>
  </p:clrMapOvr>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86754929"/>
      </p:ext>
    </p:extLst>
  </p:cSld>
  <p:clrMapOvr>
    <a:masterClrMapping/>
  </p:clrMapOvr>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5416377"/>
      </p:ext>
    </p:extLst>
  </p:cSld>
  <p:clrMapOvr>
    <a:masterClrMapping/>
  </p:clrMapOvr>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614330912"/>
      </p:ext>
    </p:extLst>
  </p:cSld>
  <p:clrMapOvr>
    <a:masterClrMapping/>
  </p:clrMapOvr>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0888209"/>
      </p:ext>
    </p:extLst>
  </p:cSld>
  <p:clrMapOvr>
    <a:masterClrMapping/>
  </p:clrMapOvr>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77921255"/>
      </p:ext>
    </p:extLst>
  </p:cSld>
  <p:clrMapOvr>
    <a:masterClrMapping/>
  </p:clrMapOvr>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2634489"/>
      </p:ext>
    </p:extLst>
  </p:cSld>
  <p:clrMapOvr>
    <a:masterClrMapping/>
  </p:clrMapOvr>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97743247"/>
      </p:ext>
    </p:extLst>
  </p:cSld>
  <p:clrMapOvr>
    <a:masterClrMapping/>
  </p:clrMapOvr>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00402055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1781147"/>
      </p:ext>
    </p:extLst>
  </p:cSld>
  <p:clrMapOvr>
    <a:masterClrMapping/>
  </p:clrMapOvr>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69196402"/>
      </p:ext>
    </p:extLst>
  </p:cSld>
  <p:clrMapOvr>
    <a:masterClrMapping/>
  </p:clrMapOvr>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169138991"/>
      </p:ext>
    </p:extLst>
  </p:cSld>
  <p:clrMapOvr>
    <a:masterClrMapping/>
  </p:clrMapOvr>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49204659"/>
      </p:ext>
    </p:extLst>
  </p:cSld>
  <p:clrMapOvr>
    <a:masterClrMapping/>
  </p:clrMapOvr>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504276021"/>
      </p:ext>
    </p:extLst>
  </p:cSld>
  <p:clrMapOvr>
    <a:masterClrMapping/>
  </p:clrMapOvr>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03087842"/>
      </p:ext>
    </p:extLst>
  </p:cSld>
  <p:clrMapOvr>
    <a:masterClrMapping/>
  </p:clrMapOvr>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30088565"/>
      </p:ext>
    </p:extLst>
  </p:cSld>
  <p:clrMapOvr>
    <a:masterClrMapping/>
  </p:clrMapOvr>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45779455"/>
      </p:ext>
    </p:extLst>
  </p:cSld>
  <p:clrMapOvr>
    <a:masterClrMapping/>
  </p:clrMapOvr>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784941586"/>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56961055"/>
      </p:ext>
    </p:extLst>
  </p:cSld>
  <p:clrMapOvr>
    <a:masterClrMapping/>
  </p:clrMapOvr>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254176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D3645"/>
                </a:solidFill>
              </a:defRPr>
            </a:lvl1p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555AFD0F-5A60-4362-A3AE-D1E505CB00FF}" type="datetime1">
              <a:rPr lang="en-JM" smtClean="0"/>
              <a:t>16/01/2016</a:t>
            </a:fld>
            <a:endParaRPr lang="en-JM"/>
          </a:p>
        </p:txBody>
      </p:sp>
      <p:sp>
        <p:nvSpPr>
          <p:cNvPr id="7" name="Content Placeholder 13"/>
          <p:cNvSpPr>
            <a:spLocks noGrp="1"/>
          </p:cNvSpPr>
          <p:nvPr>
            <p:ph sz="quarter" idx="13"/>
          </p:nvPr>
        </p:nvSpPr>
        <p:spPr>
          <a:xfrm>
            <a:off x="609600" y="2057400"/>
            <a:ext cx="2362200" cy="2266950"/>
          </a:xfrm>
        </p:spPr>
        <p:txBody>
          <a:bodyPr>
            <a:normAutofit/>
          </a:bodyPr>
          <a:lstStyle>
            <a:lvl1pPr algn="l">
              <a:buNone/>
              <a:defRPr sz="1100">
                <a:solidFill>
                  <a:schemeClr val="tx1">
                    <a:lumMod val="65000"/>
                    <a:lumOff val="35000"/>
                  </a:schemeClr>
                </a:solidFill>
                <a:latin typeface="Calibri"/>
                <a:cs typeface="Calibri"/>
              </a:defRPr>
            </a:lvl1pPr>
          </a:lstStyle>
          <a:p>
            <a:pPr lvl="0"/>
            <a:endParaRPr lang="en-JM" dirty="0"/>
          </a:p>
        </p:txBody>
      </p:sp>
      <p:sp>
        <p:nvSpPr>
          <p:cNvPr id="8" name="Content Placeholder 38"/>
          <p:cNvSpPr>
            <a:spLocks noGrp="1"/>
          </p:cNvSpPr>
          <p:nvPr>
            <p:ph sz="quarter" idx="39"/>
          </p:nvPr>
        </p:nvSpPr>
        <p:spPr>
          <a:xfrm>
            <a:off x="1139952" y="15811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mj-lt"/>
                <a:ea typeface="Open Sans Extrabold" pitchFamily="34" charset="0"/>
                <a:cs typeface="Franklin Gothic Demi Cond" pitchFamily="34" charset="0"/>
              </a:defRPr>
            </a:lvl1pPr>
          </a:lstStyle>
          <a:p>
            <a:pPr lvl="0"/>
            <a:endParaRPr lang="en-JM" dirty="0"/>
          </a:p>
        </p:txBody>
      </p:sp>
      <p:sp>
        <p:nvSpPr>
          <p:cNvPr id="9" name="Content Placeholder 13"/>
          <p:cNvSpPr>
            <a:spLocks noGrp="1"/>
          </p:cNvSpPr>
          <p:nvPr>
            <p:ph sz="quarter" idx="42"/>
          </p:nvPr>
        </p:nvSpPr>
        <p:spPr>
          <a:xfrm>
            <a:off x="3429000" y="2057400"/>
            <a:ext cx="2362200" cy="2266950"/>
          </a:xfrm>
        </p:spPr>
        <p:txBody>
          <a:bodyPr>
            <a:normAutofit/>
          </a:bodyPr>
          <a:lstStyle>
            <a:lvl1pPr algn="l">
              <a:buNone/>
              <a:defRPr sz="1100">
                <a:solidFill>
                  <a:schemeClr val="tx1">
                    <a:lumMod val="65000"/>
                    <a:lumOff val="35000"/>
                  </a:schemeClr>
                </a:solidFill>
                <a:latin typeface="Calibri"/>
                <a:cs typeface="Calibri"/>
              </a:defRPr>
            </a:lvl1pPr>
          </a:lstStyle>
          <a:p>
            <a:pPr lvl="0"/>
            <a:endParaRPr lang="en-JM" dirty="0"/>
          </a:p>
        </p:txBody>
      </p:sp>
      <p:sp>
        <p:nvSpPr>
          <p:cNvPr id="10" name="Content Placeholder 13"/>
          <p:cNvSpPr>
            <a:spLocks noGrp="1"/>
          </p:cNvSpPr>
          <p:nvPr>
            <p:ph sz="quarter" idx="43"/>
          </p:nvPr>
        </p:nvSpPr>
        <p:spPr>
          <a:xfrm>
            <a:off x="6324600" y="2057400"/>
            <a:ext cx="2362200" cy="2266950"/>
          </a:xfrm>
        </p:spPr>
        <p:txBody>
          <a:bodyPr>
            <a:normAutofit/>
          </a:bodyPr>
          <a:lstStyle>
            <a:lvl1pPr algn="l">
              <a:buNone/>
              <a:defRPr sz="1100">
                <a:solidFill>
                  <a:schemeClr val="tx1">
                    <a:lumMod val="65000"/>
                    <a:lumOff val="35000"/>
                  </a:schemeClr>
                </a:solidFill>
                <a:latin typeface="Calibri"/>
                <a:cs typeface="Calibri"/>
              </a:defRPr>
            </a:lvl1pPr>
          </a:lstStyle>
          <a:p>
            <a:pPr lvl="0"/>
            <a:endParaRPr lang="en-JM" dirty="0"/>
          </a:p>
        </p:txBody>
      </p:sp>
      <p:sp>
        <p:nvSpPr>
          <p:cNvPr id="11" name="Content Placeholder 38"/>
          <p:cNvSpPr>
            <a:spLocks noGrp="1"/>
          </p:cNvSpPr>
          <p:nvPr>
            <p:ph sz="quarter" idx="60"/>
          </p:nvPr>
        </p:nvSpPr>
        <p:spPr>
          <a:xfrm>
            <a:off x="3886200" y="15811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mj-lt"/>
                <a:ea typeface="Open Sans Extrabold" pitchFamily="34" charset="0"/>
                <a:cs typeface="Franklin Gothic Demi Cond" pitchFamily="34" charset="0"/>
              </a:defRPr>
            </a:lvl1pPr>
          </a:lstStyle>
          <a:p>
            <a:pPr lvl="0"/>
            <a:endParaRPr lang="en-JM" dirty="0"/>
          </a:p>
        </p:txBody>
      </p:sp>
      <p:sp>
        <p:nvSpPr>
          <p:cNvPr id="12" name="Content Placeholder 38"/>
          <p:cNvSpPr>
            <a:spLocks noGrp="1"/>
          </p:cNvSpPr>
          <p:nvPr>
            <p:ph sz="quarter" idx="61"/>
          </p:nvPr>
        </p:nvSpPr>
        <p:spPr>
          <a:xfrm>
            <a:off x="6781800" y="1581150"/>
            <a:ext cx="1984248" cy="347472"/>
          </a:xfrm>
          <a:prstGeom prst="rect">
            <a:avLst/>
          </a:prstGeom>
          <a:noFill/>
          <a:ln>
            <a:noFill/>
          </a:ln>
        </p:spPr>
        <p:txBody>
          <a:bodyPr anchor="ctr">
            <a:noAutofit/>
          </a:bodyPr>
          <a:lstStyle>
            <a:lvl1pPr algn="l">
              <a:buNone/>
              <a:defRPr sz="1100" b="0">
                <a:solidFill>
                  <a:schemeClr val="tx1">
                    <a:lumMod val="65000"/>
                    <a:lumOff val="35000"/>
                  </a:schemeClr>
                </a:solidFill>
                <a:latin typeface="+mj-lt"/>
                <a:ea typeface="Open Sans Extrabold" pitchFamily="34" charset="0"/>
                <a:cs typeface="Franklin Gothic Demi Cond" pitchFamily="34" charset="0"/>
              </a:defRPr>
            </a:lvl1pPr>
          </a:lstStyle>
          <a:p>
            <a:pPr lvl="0"/>
            <a:endParaRPr lang="en-JM" dirty="0"/>
          </a:p>
        </p:txBody>
      </p:sp>
      <p:sp>
        <p:nvSpPr>
          <p:cNvPr id="14"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rgbClr val="595959"/>
                </a:solidFill>
                <a:latin typeface="Open Sans Light"/>
                <a:ea typeface="Open Sans" panose="020B0606030504020204" pitchFamily="34" charset="0"/>
                <a:cs typeface="Open Sans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70488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70466870"/>
      </p:ext>
    </p:extLst>
  </p:cSld>
  <p:clrMapOvr>
    <a:masterClrMapping/>
  </p:clrMapOvr>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87006903"/>
      </p:ext>
    </p:extLst>
  </p:cSld>
  <p:clrMapOvr>
    <a:masterClrMapping/>
  </p:clrMapOvr>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6633750"/>
      </p:ext>
    </p:extLst>
  </p:cSld>
  <p:clrMapOvr>
    <a:masterClrMapping/>
  </p:clrMapOvr>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13508506"/>
      </p:ext>
    </p:extLst>
  </p:cSld>
  <p:clrMapOvr>
    <a:masterClrMapping/>
  </p:clrMapOvr>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92573061"/>
      </p:ext>
    </p:extLst>
  </p:cSld>
  <p:clrMapOvr>
    <a:masterClrMapping/>
  </p:clrMapOvr>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8417072"/>
      </p:ext>
    </p:extLst>
  </p:cSld>
  <p:clrMapOvr>
    <a:masterClrMapping/>
  </p:clrMapOvr>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8343178"/>
      </p:ext>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66102957"/>
      </p:ext>
    </p:extLst>
  </p:cSld>
  <p:clrMapOvr>
    <a:masterClrMapping/>
  </p:clrMapOvr>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08606534"/>
      </p:ext>
    </p:extLst>
  </p:cSld>
  <p:clrMapOvr>
    <a:masterClrMapping/>
  </p:clrMapOvr>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9395287"/>
      </p:ext>
    </p:extLst>
  </p:cSld>
  <p:clrMapOvr>
    <a:masterClrMapping/>
  </p:clrMapOvr>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1126849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8600926"/>
      </p:ext>
    </p:extLst>
  </p:cSld>
  <p:clrMapOvr>
    <a:masterClrMapping/>
  </p:clrMapOvr>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98047667"/>
      </p:ext>
    </p:extLst>
  </p:cSld>
  <p:clrMapOvr>
    <a:masterClrMapping/>
  </p:clrMapOvr>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324562273"/>
      </p:ext>
    </p:extLst>
  </p:cSld>
  <p:clrMapOvr>
    <a:masterClrMapping/>
  </p:clrMapOvr>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95944674"/>
      </p:ext>
    </p:extLst>
  </p:cSld>
  <p:clrMapOvr>
    <a:masterClrMapping/>
  </p:clrMapOvr>
  <p:timing>
    <p:tnLst>
      <p:par>
        <p:cTn id="1" dur="indefinite" restart="never" nodeType="tmRoot"/>
      </p:par>
    </p:tnLst>
  </p:timing>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95449197"/>
      </p:ext>
    </p:extLst>
  </p:cSld>
  <p:clrMapOvr>
    <a:masterClrMapping/>
  </p:clrMapOvr>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9077265"/>
      </p:ext>
    </p:extLst>
  </p:cSld>
  <p:clrMapOvr>
    <a:masterClrMapping/>
  </p:clrMapOvr>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49689712"/>
      </p:ext>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58279"/>
      </p:ext>
    </p:extLst>
  </p:cSld>
  <p:clrMapOvr>
    <a:masterClrMapping/>
  </p:clrMapOvr>
  <p:timing>
    <p:tnLst>
      <p:par>
        <p:cT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4577470"/>
      </p:ext>
    </p:extLst>
  </p:cSld>
  <p:clrMapOvr>
    <a:masterClrMapping/>
  </p:clrMapOvr>
  <p:timing>
    <p:tnLst>
      <p:par>
        <p:cT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71817962"/>
      </p:ext>
    </p:extLst>
  </p:cSld>
  <p:clrMapOvr>
    <a:masterClrMapping/>
  </p:clrMapOvr>
  <p:timing>
    <p:tnLst>
      <p:par>
        <p:cT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276078"/>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871875689"/>
      </p:ext>
    </p:extLst>
  </p:cSld>
  <p:clrMapOvr>
    <a:masterClrMapping/>
  </p:clrMapOvr>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159793547"/>
      </p:ext>
    </p:extLst>
  </p:cSld>
  <p:clrMapOvr>
    <a:masterClrMapping/>
  </p:clrMapOvr>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0012341"/>
      </p:ext>
    </p:extLst>
  </p:cSld>
  <p:clrMapOvr>
    <a:masterClrMapping/>
  </p:clrMapOvr>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42988114"/>
      </p:ext>
    </p:extLst>
  </p:cSld>
  <p:clrMapOvr>
    <a:masterClrMapping/>
  </p:clrMapOvr>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9695513"/>
      </p:ext>
    </p:extLst>
  </p:cSld>
  <p:clrMapOvr>
    <a:masterClrMapping/>
  </p:clrMapOvr>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48671163"/>
      </p:ext>
    </p:extLst>
  </p:cSld>
  <p:clrMapOvr>
    <a:masterClrMapping/>
  </p:clrMapOvr>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60803623"/>
      </p:ext>
    </p:extLst>
  </p:cSld>
  <p:clrMapOvr>
    <a:masterClrMapping/>
  </p:clrMapOvr>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2683411"/>
      </p:ext>
    </p:extLst>
  </p:cSld>
  <p:clrMapOvr>
    <a:masterClrMapping/>
  </p:clrMapOvr>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8153443"/>
      </p:ext>
    </p:extLst>
  </p:cSld>
  <p:clrMapOvr>
    <a:masterClrMapping/>
  </p:clrMapOvr>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22534490"/>
      </p:ext>
    </p:extLst>
  </p:cSld>
  <p:clrMapOvr>
    <a:masterClrMapping/>
  </p:clrMapOvr>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5107807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5589488"/>
      </p:ext>
    </p:extLst>
  </p:cSld>
  <p:clrMapOvr>
    <a:masterClrMapping/>
  </p:clrMapOvr>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01198695"/>
      </p:ext>
    </p:extLst>
  </p:cSld>
  <p:clrMapOvr>
    <a:masterClrMapping/>
  </p:clrMapOvr>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247949"/>
      </p:ext>
    </p:extLst>
  </p:cSld>
  <p:clrMapOvr>
    <a:masterClrMapping/>
  </p:clrMapOvr>
  <p:timing>
    <p:tnLst>
      <p:par>
        <p:cTn id="1" dur="indefinite" restart="never" nodeType="tmRoot"/>
      </p:par>
    </p:tnLst>
  </p:timing>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87255570"/>
      </p:ext>
    </p:extLst>
  </p:cSld>
  <p:clrMapOvr>
    <a:masterClrMapping/>
  </p:clrMapOvr>
  <p:timing>
    <p:tnLst>
      <p:par>
        <p:cTn id="1" dur="indefinite" restart="never" nodeType="tmRoot"/>
      </p:par>
    </p:tnLst>
  </p:timing>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690690272"/>
      </p:ext>
    </p:extLst>
  </p:cSld>
  <p:clrMapOvr>
    <a:masterClrMapping/>
  </p:clrMapOvr>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56618040"/>
      </p:ext>
    </p:extLst>
  </p:cSld>
  <p:clrMapOvr>
    <a:masterClrMapping/>
  </p:clrMapOvr>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78063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193184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382527"/>
      </p:ext>
    </p:extLst>
  </p:cSld>
  <p:clrMapOvr>
    <a:masterClrMapping/>
  </p:clrMapOvr>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57496017"/>
      </p:ext>
    </p:extLst>
  </p:cSld>
  <p:clrMapOvr>
    <a:masterClrMapping/>
  </p:clrMapOvr>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904464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98999384"/>
      </p:ext>
    </p:extLst>
  </p:cSld>
  <p:clrMapOvr>
    <a:masterClrMapping/>
  </p:clrMapOvr>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10630657"/>
      </p:ext>
    </p:extLst>
  </p:cSld>
  <p:clrMapOvr>
    <a:masterClrMapping/>
  </p:clrMapOvr>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1915605"/>
      </p:ext>
    </p:extLst>
  </p:cSld>
  <p:clrMapOvr>
    <a:masterClrMapping/>
  </p:clrMapOvr>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79016689"/>
      </p:ext>
    </p:extLst>
  </p:cSld>
  <p:clrMapOvr>
    <a:masterClrMapping/>
  </p:clrMapOvr>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5022427"/>
      </p:ext>
    </p:extLst>
  </p:cSld>
  <p:clrMapOvr>
    <a:masterClrMapping/>
  </p:clrMapOvr>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903413457"/>
      </p:ext>
    </p:extLst>
  </p:cSld>
  <p:clrMapOvr>
    <a:masterClrMapping/>
  </p:clrMapOvr>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708544"/>
      </p:ext>
    </p:extLst>
  </p:cSld>
  <p:clrMapOvr>
    <a:masterClrMapping/>
  </p:clrMapOvr>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02014820"/>
      </p:ext>
    </p:extLst>
  </p:cSld>
  <p:clrMapOvr>
    <a:masterClrMapping/>
  </p:clrMapOvr>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534255184"/>
      </p:ext>
    </p:extLst>
  </p:cSld>
  <p:clrMapOvr>
    <a:masterClrMapping/>
  </p:clrMapOvr>
  <p:timing>
    <p:tnLst>
      <p:par>
        <p:cTn id="1" dur="indefinite" restart="never" nodeType="tmRoot"/>
      </p:par>
    </p:tn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45907858"/>
      </p:ext>
    </p:extLst>
  </p:cSld>
  <p:clrMapOvr>
    <a:masterClrMapping/>
  </p:clrMapOvr>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90690508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6883451"/>
      </p:ext>
    </p:extLst>
  </p:cSld>
  <p:clrMapOvr>
    <a:masterClrMapping/>
  </p:clrMapOvr>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17736423"/>
      </p:ext>
    </p:extLst>
  </p:cSld>
  <p:clrMapOvr>
    <a:masterClrMapping/>
  </p:clrMapOvr>
  <p:timing>
    <p:tnLst>
      <p:par>
        <p:cTn id="1" dur="indefinite" restart="never" nodeType="tmRoot"/>
      </p:par>
    </p:tnLst>
  </p:timing>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759493451"/>
      </p:ext>
    </p:extLst>
  </p:cSld>
  <p:clrMapOvr>
    <a:masterClrMapping/>
  </p:clrMapOvr>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1406332"/>
      </p:ext>
    </p:extLst>
  </p:cSld>
  <p:clrMapOvr>
    <a:masterClrMapping/>
  </p:clrMapOvr>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384985265"/>
      </p:ext>
    </p:extLst>
  </p:cSld>
  <p:clrMapOvr>
    <a:masterClrMapping/>
  </p:clrMapOvr>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70489460"/>
      </p:ext>
    </p:extLst>
  </p:cSld>
  <p:clrMapOvr>
    <a:masterClrMapping/>
  </p:clrMapOvr>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86085390"/>
      </p:ext>
    </p:extLst>
  </p:cSld>
  <p:clrMapOvr>
    <a:masterClrMapping/>
  </p:clrMapOvr>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24802681"/>
      </p:ext>
    </p:extLst>
  </p:cSld>
  <p:clrMapOvr>
    <a:masterClrMapping/>
  </p:clrMapOvr>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15757982"/>
      </p:ext>
    </p:extLst>
  </p:cSld>
  <p:clrMapOvr>
    <a:masterClrMapping/>
  </p:clrMapOvr>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187271470"/>
      </p:ext>
    </p:extLst>
  </p:cSld>
  <p:clrMapOvr>
    <a:masterClrMapping/>
  </p:clrMapOvr>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95545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81884583"/>
      </p:ext>
    </p:extLst>
  </p:cSld>
  <p:clrMapOvr>
    <a:masterClrMapping/>
  </p:clrMapOvr>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81075336"/>
      </p:ext>
    </p:extLst>
  </p:cSld>
  <p:clrMapOvr>
    <a:masterClrMapping/>
  </p:clrMapOvr>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99142352"/>
      </p:ext>
    </p:extLst>
  </p:cSld>
  <p:clrMapOvr>
    <a:masterClrMapping/>
  </p:clrMapOvr>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4436099"/>
      </p:ext>
    </p:extLst>
  </p:cSld>
  <p:clrMapOvr>
    <a:masterClrMapping/>
  </p:clrMapOvr>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9138863"/>
      </p:ext>
    </p:extLst>
  </p:cSld>
  <p:clrMapOvr>
    <a:masterClrMapping/>
  </p:clrMapOvr>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79921130"/>
      </p:ext>
    </p:extLst>
  </p:cSld>
  <p:clrMapOvr>
    <a:masterClrMapping/>
  </p:clrMapOvr>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5154548"/>
      </p:ext>
    </p:extLst>
  </p:cSld>
  <p:clrMapOvr>
    <a:masterClrMapping/>
  </p:clrMapOvr>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69827490"/>
      </p:ext>
    </p:extLst>
  </p:cSld>
  <p:clrMapOvr>
    <a:masterClrMapping/>
  </p:clrMapOvr>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75034830"/>
      </p:ext>
    </p:extLst>
  </p:cSld>
  <p:clrMapOvr>
    <a:masterClrMapping/>
  </p:clrMapOvr>
  <p:timing>
    <p:tnLst>
      <p:par>
        <p:cTn id="1" dur="indefinite" restart="never" nodeType="tmRoot"/>
      </p:par>
    </p:tnLst>
  </p:timing>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23617764"/>
      </p:ext>
    </p:extLst>
  </p:cSld>
  <p:clrMapOvr>
    <a:masterClrMapping/>
  </p:clrMapOvr>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8067816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307445357"/>
      </p:ext>
    </p:extLst>
  </p:cSld>
  <p:clrMapOvr>
    <a:masterClrMapping/>
  </p:clrMapOvr>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2760704"/>
      </p:ext>
    </p:extLst>
  </p:cSld>
  <p:clrMapOvr>
    <a:masterClrMapping/>
  </p:clrMapOvr>
  <p:timing>
    <p:tnLst>
      <p:par>
        <p:cT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61798884"/>
      </p:ext>
    </p:extLst>
  </p:cSld>
  <p:clrMapOvr>
    <a:masterClrMapping/>
  </p:clrMapOvr>
  <p:timing>
    <p:tnLst>
      <p:par>
        <p:cT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044092129"/>
      </p:ext>
    </p:extLst>
  </p:cSld>
  <p:clrMapOvr>
    <a:masterClrMapping/>
  </p:clrMapOvr>
  <p:timing>
    <p:tnLst>
      <p:par>
        <p:cT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526288203"/>
      </p:ext>
    </p:extLst>
  </p:cSld>
  <p:clrMapOvr>
    <a:masterClrMapping/>
  </p:clrMapOvr>
  <p:timing>
    <p:tnLst>
      <p:par>
        <p:cTn id="1" dur="indefinite" restart="never" nodeType="tmRoot"/>
      </p:par>
    </p:tnLst>
  </p:timing>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049620777"/>
      </p:ext>
    </p:extLst>
  </p:cSld>
  <p:clrMapOvr>
    <a:masterClrMapping/>
  </p:clrMapOvr>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6443626"/>
      </p:ext>
    </p:extLst>
  </p:cSld>
  <p:clrMapOvr>
    <a:masterClrMapping/>
  </p:clrMapOvr>
  <p:timing>
    <p:tnLst>
      <p:par>
        <p:cTn id="1" dur="indefinite" restart="never" nodeType="tmRoot"/>
      </p:par>
    </p:tnLst>
  </p:timing>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88904752"/>
      </p:ext>
    </p:extLst>
  </p:cSld>
  <p:clrMapOvr>
    <a:masterClrMapping/>
  </p:clrMapOvr>
  <p:timing>
    <p:tnLst>
      <p:par>
        <p:cTn id="1" dur="indefinite" restart="never" nodeType="tmRoot"/>
      </p:par>
    </p:tnLst>
  </p:timing>
</p:sldLayout>
</file>

<file path=ppt/slideLayouts/slideLayout677.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8572288"/>
      </p:ext>
    </p:extLst>
  </p:cSld>
  <p:clrMapOvr>
    <a:masterClrMapping/>
  </p:clrMapOvr>
  <p:timing>
    <p:tnLst>
      <p:par>
        <p:cT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590926631"/>
      </p:ext>
    </p:extLst>
  </p:cSld>
  <p:clrMapOvr>
    <a:masterClrMapping/>
  </p:clrMapOvr>
  <p:timing>
    <p:tnLst>
      <p:par>
        <p:cT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715260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63987806"/>
      </p:ext>
    </p:extLst>
  </p:cSld>
  <p:clrMapOvr>
    <a:masterClrMapping/>
  </p:clrMapOvr>
  <p:timing>
    <p:tnLst>
      <p:par>
        <p:cT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82965115"/>
      </p:ext>
    </p:extLst>
  </p:cSld>
  <p:clrMapOvr>
    <a:masterClrMapping/>
  </p:clrMapOvr>
  <p:timing>
    <p:tnLst>
      <p:par>
        <p:cT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3298190"/>
      </p:ext>
    </p:extLst>
  </p:cSld>
  <p:clrMapOvr>
    <a:masterClrMapping/>
  </p:clrMapOvr>
  <p:timing>
    <p:tnLst>
      <p:par>
        <p:cT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098539641"/>
      </p:ext>
    </p:extLst>
  </p:cSld>
  <p:clrMapOvr>
    <a:masterClrMapping/>
  </p:clrMapOvr>
  <p:timing>
    <p:tnLst>
      <p:par>
        <p:cTn id="1" dur="indefinite" restart="never" nodeType="tmRoot"/>
      </p:par>
    </p:tnLst>
  </p:timing>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39750649"/>
      </p:ext>
    </p:extLst>
  </p:cSld>
  <p:clrMapOvr>
    <a:masterClrMapping/>
  </p:clrMapOvr>
  <p:timing>
    <p:tnLst>
      <p:par>
        <p:cT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2544238"/>
      </p:ext>
    </p:extLst>
  </p:cSld>
  <p:clrMapOvr>
    <a:masterClrMapping/>
  </p:clrMapOvr>
  <p:timing>
    <p:tnLst>
      <p:par>
        <p:cT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0240718"/>
      </p:ext>
    </p:extLst>
  </p:cSld>
  <p:clrMapOvr>
    <a:masterClrMapping/>
  </p:clrMapOvr>
  <p:timing>
    <p:tnLst>
      <p:par>
        <p:cT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47250621"/>
      </p:ext>
    </p:extLst>
  </p:cSld>
  <p:clrMapOvr>
    <a:masterClrMapping/>
  </p:clrMapOvr>
  <p:timing>
    <p:tnLst>
      <p:par>
        <p:cTn id="1" dur="indefinite" restart="never" nodeType="tmRoot"/>
      </p:par>
    </p:tnLst>
  </p:timing>
</p:sldLayout>
</file>

<file path=ppt/slideLayouts/slideLayout6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1778963"/>
      </p:ext>
    </p:extLst>
  </p:cSld>
  <p:clrMapOvr>
    <a:masterClrMapping/>
  </p:clrMapOvr>
  <p:timing>
    <p:tnLst>
      <p:par>
        <p:cT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97572278"/>
      </p:ext>
    </p:extLst>
  </p:cSld>
  <p:clrMapOvr>
    <a:masterClrMapping/>
  </p:clrMapOvr>
  <p:timing>
    <p:tnLst>
      <p:par>
        <p:cT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2254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912915245"/>
      </p:ext>
    </p:extLst>
  </p:cSld>
  <p:clrMapOvr>
    <a:masterClrMapping/>
  </p:clrMapOvr>
  <p:timing>
    <p:tnLst>
      <p:par>
        <p:cT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342706681"/>
      </p:ext>
    </p:extLst>
  </p:cSld>
  <p:clrMapOvr>
    <a:masterClrMapping/>
  </p:clrMapOvr>
  <p:timing>
    <p:tnLst>
      <p:par>
        <p:cT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39021550"/>
      </p:ext>
    </p:extLst>
  </p:cSld>
  <p:clrMapOvr>
    <a:masterClrMapping/>
  </p:clrMapOvr>
  <p:timing>
    <p:tnLst>
      <p:par>
        <p:cTn id="1" dur="indefinite" restart="never" nodeType="tmRoot"/>
      </p:par>
    </p:tnLst>
  </p:timing>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884844418"/>
      </p:ext>
    </p:extLst>
  </p:cSld>
  <p:clrMapOvr>
    <a:masterClrMapping/>
  </p:clrMapOvr>
  <p:timing>
    <p:tnLst>
      <p:par>
        <p:cT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985105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7303135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6469066"/>
      </p:ext>
    </p:extLst>
  </p:cSld>
  <p:clrMapOvr>
    <a:masterClrMapping/>
  </p:clrMapOvr>
  <p:timing>
    <p:tnLst>
      <p:par>
        <p:cT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74781472"/>
      </p:ext>
    </p:extLst>
  </p:cSld>
  <p:clrMapOvr>
    <a:masterClrMapping/>
  </p:clrMapOvr>
  <p:timing>
    <p:tnLst>
      <p:par>
        <p:cT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3798298"/>
      </p:ext>
    </p:extLst>
  </p:cSld>
  <p:clrMapOvr>
    <a:masterClrMapping/>
  </p:clrMapOvr>
  <p:timing>
    <p:tnLst>
      <p:par>
        <p:cT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66352844"/>
      </p:ext>
    </p:extLst>
  </p:cSld>
  <p:clrMapOvr>
    <a:masterClrMapping/>
  </p:clrMapOvr>
  <p:timing>
    <p:tnLst>
      <p:par>
        <p:cT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535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5ADC7B7F-37C7-4ACB-B980-BD10B26F79EE}" type="datetime1">
              <a:rPr lang="en-JM" smtClean="0"/>
              <a:t>16/01/2016</a:t>
            </a:fld>
            <a:endParaRPr lang="en-JM"/>
          </a:p>
        </p:txBody>
      </p:sp>
      <p:sp>
        <p:nvSpPr>
          <p:cNvPr id="7" name="Text Placeholder 5"/>
          <p:cNvSpPr>
            <a:spLocks noGrp="1"/>
          </p:cNvSpPr>
          <p:nvPr>
            <p:ph type="body" sz="quarter" idx="13"/>
          </p:nvPr>
        </p:nvSpPr>
        <p:spPr>
          <a:xfrm>
            <a:off x="457200" y="1428750"/>
            <a:ext cx="8229600" cy="2971800"/>
          </a:xfrm>
        </p:spPr>
        <p:txBody>
          <a:bodyPr>
            <a:normAutofit/>
          </a:bodyPr>
          <a:lstStyle>
            <a:lvl1pPr marL="342900" indent="-342900">
              <a:buFont typeface="Courier New" pitchFamily="49" charset="0"/>
              <a:buChar char="o"/>
              <a:defRPr sz="1200">
                <a:solidFill>
                  <a:srgbClr val="17252F"/>
                </a:solidFill>
                <a:latin typeface="+mj-l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
        <p:nvSpPr>
          <p:cNvPr id="9"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rgbClr val="595959"/>
                </a:solidFill>
                <a:latin typeface="Open Sans Light"/>
                <a:ea typeface="Open Sans" panose="020B0606030504020204" pitchFamily="34" charset="0"/>
                <a:cs typeface="Open Sans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84123755"/>
      </p:ext>
    </p:extLst>
  </p:cSld>
  <p:clrMapOvr>
    <a:masterClrMapping/>
  </p:clrMapOvr>
  <p:timing>
    <p:tnLst>
      <p:par>
        <p:cT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6560890"/>
      </p:ext>
    </p:extLst>
  </p:cSld>
  <p:clrMapOvr>
    <a:masterClrMapping/>
  </p:clrMapOvr>
  <p:timing>
    <p:tnLst>
      <p:par>
        <p:cT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027336"/>
      </p:ext>
    </p:extLst>
  </p:cSld>
  <p:clrMapOvr>
    <a:masterClrMapping/>
  </p:clrMapOvr>
  <p:timing>
    <p:tnLst>
      <p:par>
        <p:cT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30483827"/>
      </p:ext>
    </p:extLst>
  </p:cSld>
  <p:clrMapOvr>
    <a:masterClrMapping/>
  </p:clrMapOvr>
  <p:timing>
    <p:tnLst>
      <p:par>
        <p:cT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0173942"/>
      </p:ext>
    </p:extLst>
  </p:cSld>
  <p:clrMapOvr>
    <a:masterClrMapping/>
  </p:clrMapOvr>
  <p:timing>
    <p:tnLst>
      <p:par>
        <p:cT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98466969"/>
      </p:ext>
    </p:extLst>
  </p:cSld>
  <p:clrMapOvr>
    <a:masterClrMapping/>
  </p:clrMapOvr>
  <p:timing>
    <p:tnLst>
      <p:par>
        <p:cT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004233045"/>
      </p:ext>
    </p:extLst>
  </p:cSld>
  <p:clrMapOvr>
    <a:masterClrMapping/>
  </p:clrMapOvr>
  <p:timing>
    <p:tnLst>
      <p:par>
        <p:cTn id="1" dur="indefinite" restart="never" nodeType="tmRoot"/>
      </p:par>
    </p:tnLst>
  </p:timing>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65740719"/>
      </p:ext>
    </p:extLst>
  </p:cSld>
  <p:clrMapOvr>
    <a:masterClrMapping/>
  </p:clrMapOvr>
  <p:timing>
    <p:tnLst>
      <p:par>
        <p:cT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15833051"/>
      </p:ext>
    </p:extLst>
  </p:cSld>
  <p:clrMapOvr>
    <a:masterClrMapping/>
  </p:clrMapOvr>
  <p:timing>
    <p:tnLst>
      <p:par>
        <p:cT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377912729"/>
      </p:ext>
    </p:extLst>
  </p:cSld>
  <p:clrMapOvr>
    <a:masterClrMapping/>
  </p:clrMapOvr>
  <p:timing>
    <p:tnLst>
      <p:par>
        <p:cT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0760640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714723041"/>
      </p:ext>
    </p:extLst>
  </p:cSld>
  <p:clrMapOvr>
    <a:masterClrMapping/>
  </p:clrMapOvr>
  <p:timing>
    <p:tnLst>
      <p:par>
        <p:cT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831992977"/>
      </p:ext>
    </p:extLst>
  </p:cSld>
  <p:clrMapOvr>
    <a:masterClrMapping/>
  </p:clrMapOvr>
  <p:timing>
    <p:tnLst>
      <p:par>
        <p:cTn id="1" dur="indefinite" restart="never" nodeType="tmRoot"/>
      </p:par>
    </p:tnLst>
  </p:timing>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42333590"/>
      </p:ext>
    </p:extLst>
  </p:cSld>
  <p:clrMapOvr>
    <a:masterClrMapping/>
  </p:clrMapOvr>
  <p:timing>
    <p:tnLst>
      <p:par>
        <p:cT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75279175"/>
      </p:ext>
    </p:extLst>
  </p:cSld>
  <p:clrMapOvr>
    <a:masterClrMapping/>
  </p:clrMapOvr>
  <p:timing>
    <p:tnLst>
      <p:par>
        <p:cT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762435"/>
      </p:ext>
    </p:extLst>
  </p:cSld>
  <p:clrMapOvr>
    <a:masterClrMapping/>
  </p:clrMapOvr>
  <p:timing>
    <p:tnLst>
      <p:par>
        <p:cT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87145716"/>
      </p:ext>
    </p:extLst>
  </p:cSld>
  <p:clrMapOvr>
    <a:masterClrMapping/>
  </p:clrMapOvr>
  <p:timing>
    <p:tnLst>
      <p:par>
        <p:cT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479046519"/>
      </p:ext>
    </p:extLst>
  </p:cSld>
  <p:clrMapOvr>
    <a:masterClrMapping/>
  </p:clrMapOvr>
  <p:timing>
    <p:tnLst>
      <p:par>
        <p:cT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220162803"/>
      </p:ext>
    </p:extLst>
  </p:cSld>
  <p:clrMapOvr>
    <a:masterClrMapping/>
  </p:clrMapOvr>
  <p:timing>
    <p:tnLst>
      <p:par>
        <p:cT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8447915"/>
      </p:ext>
    </p:extLst>
  </p:cSld>
  <p:clrMapOvr>
    <a:masterClrMapping/>
  </p:clrMapOvr>
  <p:timing>
    <p:tnLst>
      <p:par>
        <p:cT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69570556"/>
      </p:ext>
    </p:extLst>
  </p:cSld>
  <p:clrMapOvr>
    <a:masterClrMapping/>
  </p:clrMapOvr>
  <p:timing>
    <p:tnLst>
      <p:par>
        <p:cT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8050048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9094541"/>
      </p:ext>
    </p:extLst>
  </p:cSld>
  <p:clrMapOvr>
    <a:masterClrMapping/>
  </p:clrMapOvr>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1393052"/>
      </p:ext>
    </p:extLst>
  </p:cSld>
  <p:clrMapOvr>
    <a:masterClrMapping/>
  </p:clrMapOvr>
  <p:timing>
    <p:tnLst>
      <p:par>
        <p:cT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5254546"/>
      </p:ext>
    </p:extLst>
  </p:cSld>
  <p:clrMapOvr>
    <a:masterClrMapping/>
  </p:clrMapOvr>
  <p:timing>
    <p:tnLst>
      <p:par>
        <p:cT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784424193"/>
      </p:ext>
    </p:extLst>
  </p:cSld>
  <p:clrMapOvr>
    <a:masterClrMapping/>
  </p:clrMapOvr>
  <p:timing>
    <p:tnLst>
      <p:par>
        <p:cT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635855"/>
      </p:ext>
    </p:extLst>
  </p:cSld>
  <p:clrMapOvr>
    <a:masterClrMapping/>
  </p:clrMapOvr>
  <p:timing>
    <p:tnLst>
      <p:par>
        <p:cT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40558864"/>
      </p:ext>
    </p:extLst>
  </p:cSld>
  <p:clrMapOvr>
    <a:masterClrMapping/>
  </p:clrMapOvr>
  <p:timing>
    <p:tnLst>
      <p:par>
        <p:cTn id="1" dur="indefinite" restart="never" nodeType="tmRoot"/>
      </p:par>
    </p:tnLst>
  </p:timing>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57521895"/>
      </p:ext>
    </p:extLst>
  </p:cSld>
  <p:clrMapOvr>
    <a:masterClrMapping/>
  </p:clrMapOvr>
  <p:timing>
    <p:tnLst>
      <p:par>
        <p:cT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96790200"/>
      </p:ext>
    </p:extLst>
  </p:cSld>
  <p:clrMapOvr>
    <a:masterClrMapping/>
  </p:clrMapOvr>
  <p:timing>
    <p:tnLst>
      <p:par>
        <p:cT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34906259"/>
      </p:ext>
    </p:extLst>
  </p:cSld>
  <p:clrMapOvr>
    <a:masterClrMapping/>
  </p:clrMapOvr>
  <p:timing>
    <p:tnLst>
      <p:par>
        <p:cT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2595722"/>
      </p:ext>
    </p:extLst>
  </p:cSld>
  <p:clrMapOvr>
    <a:masterClrMapping/>
  </p:clrMapOvr>
  <p:timing>
    <p:tnLst>
      <p:par>
        <p:cT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64032492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507366"/>
      </p:ext>
    </p:extLst>
  </p:cSld>
  <p:clrMapOvr>
    <a:masterClrMapping/>
  </p:clrMapOvr>
  <p:timing>
    <p:tnLst>
      <p:par>
        <p:cT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2520591"/>
      </p:ext>
    </p:extLst>
  </p:cSld>
  <p:clrMapOvr>
    <a:masterClrMapping/>
  </p:clrMapOvr>
  <p:timing>
    <p:tnLst>
      <p:par>
        <p:cT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92107710"/>
      </p:ext>
    </p:extLst>
  </p:cSld>
  <p:clrMapOvr>
    <a:masterClrMapping/>
  </p:clrMapOvr>
  <p:timing>
    <p:tnLst>
      <p:par>
        <p:cT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84859257"/>
      </p:ext>
    </p:extLst>
  </p:cSld>
  <p:clrMapOvr>
    <a:masterClrMapping/>
  </p:clrMapOvr>
  <p:timing>
    <p:tnLst>
      <p:par>
        <p:cT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26005938"/>
      </p:ext>
    </p:extLst>
  </p:cSld>
  <p:clrMapOvr>
    <a:masterClrMapping/>
  </p:clrMapOvr>
  <p:timing>
    <p:tnLst>
      <p:par>
        <p:cT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47179254"/>
      </p:ext>
    </p:extLst>
  </p:cSld>
  <p:clrMapOvr>
    <a:masterClrMapping/>
  </p:clrMapOvr>
  <p:timing>
    <p:tnLst>
      <p:par>
        <p:cT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8320871"/>
      </p:ext>
    </p:extLst>
  </p:cSld>
  <p:clrMapOvr>
    <a:masterClrMapping/>
  </p:clrMapOvr>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588248153"/>
      </p:ext>
    </p:extLst>
  </p:cSld>
  <p:clrMapOvr>
    <a:masterClrMapping/>
  </p:clrMapOvr>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6433383"/>
      </p:ext>
    </p:extLst>
  </p:cSld>
  <p:clrMapOvr>
    <a:masterClrMapping/>
  </p:clrMapOvr>
  <p:timing>
    <p:tnLst>
      <p:par>
        <p:cT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62521452"/>
      </p:ext>
    </p:extLst>
  </p:cSld>
  <p:clrMapOvr>
    <a:masterClrMapping/>
  </p:clrMapOvr>
  <p:timing>
    <p:tnLst>
      <p:par>
        <p:cT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465453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91684517"/>
      </p:ext>
    </p:extLst>
  </p:cSld>
  <p:clrMapOvr>
    <a:masterClrMapping/>
  </p:clrMapOvr>
  <p:timing>
    <p:tnLst>
      <p:par>
        <p:cT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79843010"/>
      </p:ext>
    </p:extLst>
  </p:cSld>
  <p:clrMapOvr>
    <a:masterClrMapping/>
  </p:clrMapOvr>
  <p:timing>
    <p:tnLst>
      <p:par>
        <p:cT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54722003"/>
      </p:ext>
    </p:extLst>
  </p:cSld>
  <p:clrMapOvr>
    <a:masterClrMapping/>
  </p:clrMapOvr>
  <p:timing>
    <p:tnLst>
      <p:par>
        <p:cT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0599359"/>
      </p:ext>
    </p:extLst>
  </p:cSld>
  <p:clrMapOvr>
    <a:masterClrMapping/>
  </p:clrMapOvr>
  <p:timing>
    <p:tnLst>
      <p:par>
        <p:cT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3204012"/>
      </p:ext>
    </p:extLst>
  </p:cSld>
  <p:clrMapOvr>
    <a:masterClrMapping/>
  </p:clrMapOvr>
  <p:timing>
    <p:tnLst>
      <p:par>
        <p:cT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80000970"/>
      </p:ext>
    </p:extLst>
  </p:cSld>
  <p:clrMapOvr>
    <a:masterClrMapping/>
  </p:clrMapOvr>
  <p:timing>
    <p:tnLst>
      <p:par>
        <p:cTn id="1" dur="indefinite" restart="never" nodeType="tmRoot"/>
      </p:par>
    </p:tnLst>
  </p:timing>
</p:sldLayout>
</file>

<file path=ppt/slideLayouts/slideLayout7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7191717"/>
      </p:ext>
    </p:extLst>
  </p:cSld>
  <p:clrMapOvr>
    <a:masterClrMapping/>
  </p:clrMapOvr>
  <p:timing>
    <p:tnLst>
      <p:par>
        <p:cT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16536661"/>
      </p:ext>
    </p:extLst>
  </p:cSld>
  <p:clrMapOvr>
    <a:masterClrMapping/>
  </p:clrMapOvr>
  <p:timing>
    <p:tnLst>
      <p:par>
        <p:cT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494960"/>
      </p:ext>
    </p:extLst>
  </p:cSld>
  <p:clrMapOvr>
    <a:masterClrMapping/>
  </p:clrMapOvr>
  <p:timing>
    <p:tnLst>
      <p:par>
        <p:cT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989293481"/>
      </p:ext>
    </p:extLst>
  </p:cSld>
  <p:clrMapOvr>
    <a:masterClrMapping/>
  </p:clrMapOvr>
  <p:timing>
    <p:tnLst>
      <p:par>
        <p:cT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13665467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877903587"/>
      </p:ext>
    </p:extLst>
  </p:cSld>
  <p:clrMapOvr>
    <a:masterClrMapping/>
  </p:clrMapOvr>
  <p:timing>
    <p:tnLst>
      <p:par>
        <p:cT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241406742"/>
      </p:ext>
    </p:extLst>
  </p:cSld>
  <p:clrMapOvr>
    <a:masterClrMapping/>
  </p:clrMapOvr>
  <p:timing>
    <p:tnLst>
      <p:par>
        <p:cT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518336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672792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8990564"/>
      </p:ext>
    </p:extLst>
  </p:cSld>
  <p:clrMapOvr>
    <a:masterClrMapping/>
  </p:clrMapOvr>
  <p:timing>
    <p:tnLst>
      <p:par>
        <p:cT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28161399"/>
      </p:ext>
    </p:extLst>
  </p:cSld>
  <p:clrMapOvr>
    <a:masterClrMapping/>
  </p:clrMapOvr>
  <p:timing>
    <p:tnLst>
      <p:par>
        <p:cT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3774436"/>
      </p:ext>
    </p:extLst>
  </p:cSld>
  <p:clrMapOvr>
    <a:masterClrMapping/>
  </p:clrMapOvr>
  <p:timing>
    <p:tnLst>
      <p:par>
        <p:cT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68415370"/>
      </p:ext>
    </p:extLst>
  </p:cSld>
  <p:clrMapOvr>
    <a:masterClrMapping/>
  </p:clrMapOvr>
  <p:timing>
    <p:tnLst>
      <p:par>
        <p:cT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651616"/>
      </p:ext>
    </p:extLst>
  </p:cSld>
  <p:clrMapOvr>
    <a:masterClrMapping/>
  </p:clrMapOvr>
  <p:timing>
    <p:tnLst>
      <p:par>
        <p:cT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58505367"/>
      </p:ext>
    </p:extLst>
  </p:cSld>
  <p:clrMapOvr>
    <a:masterClrMapping/>
  </p:clrMapOvr>
  <p:timing>
    <p:tnLst>
      <p:par>
        <p:cT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90145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47919949"/>
      </p:ext>
    </p:extLst>
  </p:cSld>
  <p:clrMapOvr>
    <a:masterClrMapping/>
  </p:clrMapOvr>
  <p:timing>
    <p:tnLst>
      <p:par>
        <p:cT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93230774"/>
      </p:ext>
    </p:extLst>
  </p:cSld>
  <p:clrMapOvr>
    <a:masterClrMapping/>
  </p:clrMapOvr>
  <p:timing>
    <p:tnLst>
      <p:par>
        <p:cT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072508"/>
      </p:ext>
    </p:extLst>
  </p:cSld>
  <p:clrMapOvr>
    <a:masterClrMapping/>
  </p:clrMapOvr>
  <p:timing>
    <p:tnLst>
      <p:par>
        <p:cT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907471180"/>
      </p:ext>
    </p:extLst>
  </p:cSld>
  <p:clrMapOvr>
    <a:masterClrMapping/>
  </p:clrMapOvr>
  <p:timing>
    <p:tnLst>
      <p:par>
        <p:cT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964411842"/>
      </p:ext>
    </p:extLst>
  </p:cSld>
  <p:clrMapOvr>
    <a:masterClrMapping/>
  </p:clrMapOvr>
  <p:timing>
    <p:tnLst>
      <p:par>
        <p:cT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28990481"/>
      </p:ext>
    </p:extLst>
  </p:cSld>
  <p:clrMapOvr>
    <a:masterClrMapping/>
  </p:clrMapOvr>
  <p:timing>
    <p:tnLst>
      <p:par>
        <p:cTn id="1" dur="indefinite" restart="never" nodeType="tmRoot"/>
      </p:par>
    </p:tnLst>
  </p:timing>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4050277457"/>
      </p:ext>
    </p:extLst>
  </p:cSld>
  <p:clrMapOvr>
    <a:masterClrMapping/>
  </p:clrMapOvr>
  <p:timing>
    <p:tnLst>
      <p:par>
        <p:cT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70816687"/>
      </p:ext>
    </p:extLst>
  </p:cSld>
  <p:clrMapOvr>
    <a:masterClrMapping/>
  </p:clrMapOvr>
  <p:timing>
    <p:tnLst>
      <p:par>
        <p:cT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396798212"/>
      </p:ext>
    </p:extLst>
  </p:cSld>
  <p:clrMapOvr>
    <a:masterClrMapping/>
  </p:clrMapOvr>
  <p:timing>
    <p:tnLst>
      <p:par>
        <p:cT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348015780"/>
      </p:ext>
    </p:extLst>
  </p:cSld>
  <p:clrMapOvr>
    <a:masterClrMapping/>
  </p:clrMapOvr>
  <p:timing>
    <p:tnLst>
      <p:par>
        <p:cT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2787417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144539545"/>
      </p:ext>
    </p:extLst>
  </p:cSld>
  <p:clrMapOvr>
    <a:masterClrMapping/>
  </p:clrMapOvr>
  <p:timing>
    <p:tnLst>
      <p:par>
        <p:cT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10514543"/>
      </p:ext>
    </p:extLst>
  </p:cSld>
  <p:clrMapOvr>
    <a:masterClrMapping/>
  </p:clrMapOvr>
  <p:timing>
    <p:tnLst>
      <p:par>
        <p:cT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66590006"/>
      </p:ext>
    </p:extLst>
  </p:cSld>
  <p:clrMapOvr>
    <a:masterClrMapping/>
  </p:clrMapOvr>
  <p:timing>
    <p:tnLst>
      <p:par>
        <p:cT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389808240"/>
      </p:ext>
    </p:extLst>
  </p:cSld>
  <p:clrMapOvr>
    <a:masterClrMapping/>
  </p:clrMapOvr>
  <p:timing>
    <p:tnLst>
      <p:par>
        <p:cT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910527006"/>
      </p:ext>
    </p:extLst>
  </p:cSld>
  <p:clrMapOvr>
    <a:masterClrMapping/>
  </p:clrMapOvr>
  <p:timing>
    <p:tnLst>
      <p:par>
        <p:cT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07623862"/>
      </p:ext>
    </p:extLst>
  </p:cSld>
  <p:clrMapOvr>
    <a:masterClrMapping/>
  </p:clrMapOvr>
  <p:timing>
    <p:tnLst>
      <p:par>
        <p:cT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2835066"/>
      </p:ext>
    </p:extLst>
  </p:cSld>
  <p:clrMapOvr>
    <a:masterClrMapping/>
  </p:clrMapOvr>
  <p:timing>
    <p:tnLst>
      <p:par>
        <p:cT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32575496"/>
      </p:ext>
    </p:extLst>
  </p:cSld>
  <p:clrMapOvr>
    <a:masterClrMapping/>
  </p:clrMapOvr>
  <p:timing>
    <p:tnLst>
      <p:par>
        <p:cT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151257204"/>
      </p:ext>
    </p:extLst>
  </p:cSld>
  <p:clrMapOvr>
    <a:masterClrMapping/>
  </p:clrMapOvr>
  <p:timing>
    <p:tnLst>
      <p:par>
        <p:cT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9795153"/>
      </p:ext>
    </p:extLst>
  </p:cSld>
  <p:clrMapOvr>
    <a:masterClrMapping/>
  </p:clrMapOvr>
  <p:timing>
    <p:tnLst>
      <p:par>
        <p:cT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261646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49269408"/>
      </p:ext>
    </p:extLst>
  </p:cSld>
  <p:clrMapOvr>
    <a:masterClrMapping/>
  </p:clrMapOvr>
  <p:timing>
    <p:tnLst>
      <p:par>
        <p:cT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8983500"/>
      </p:ext>
    </p:extLst>
  </p:cSld>
  <p:clrMapOvr>
    <a:masterClrMapping/>
  </p:clrMapOvr>
  <p:timing>
    <p:tnLst>
      <p:par>
        <p:cT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2239169"/>
      </p:ext>
    </p:extLst>
  </p:cSld>
  <p:clrMapOvr>
    <a:masterClrMapping/>
  </p:clrMapOvr>
  <p:timing>
    <p:tnLst>
      <p:par>
        <p:cT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38003259"/>
      </p:ext>
    </p:extLst>
  </p:cSld>
  <p:clrMapOvr>
    <a:masterClrMapping/>
  </p:clrMapOvr>
  <p:timing>
    <p:tnLst>
      <p:par>
        <p:cT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318405462"/>
      </p:ext>
    </p:extLst>
  </p:cSld>
  <p:clrMapOvr>
    <a:masterClrMapping/>
  </p:clrMapOvr>
  <p:timing>
    <p:tnLst>
      <p:par>
        <p:cTn id="1" dur="indefinite" restart="never" nodeType="tmRoot"/>
      </p:par>
    </p:tnLst>
  </p:timing>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02142926"/>
      </p:ext>
    </p:extLst>
  </p:cSld>
  <p:clrMapOvr>
    <a:masterClrMapping/>
  </p:clrMapOvr>
  <p:timing>
    <p:tnLst>
      <p:par>
        <p:cT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8758526"/>
      </p:ext>
    </p:extLst>
  </p:cSld>
  <p:clrMapOvr>
    <a:masterClrMapping/>
  </p:clrMapOvr>
  <p:timing>
    <p:tnLst>
      <p:par>
        <p:cT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02540852"/>
      </p:ext>
    </p:extLst>
  </p:cSld>
  <p:clrMapOvr>
    <a:masterClrMapping/>
  </p:clrMapOvr>
  <p:timing>
    <p:tnLst>
      <p:par>
        <p:cT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34866250"/>
      </p:ext>
    </p:extLst>
  </p:cSld>
  <p:clrMapOvr>
    <a:masterClrMapping/>
  </p:clrMapOvr>
  <p:timing>
    <p:tnLst>
      <p:par>
        <p:cT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28961277"/>
      </p:ext>
    </p:extLst>
  </p:cSld>
  <p:clrMapOvr>
    <a:masterClrMapping/>
  </p:clrMapOvr>
  <p:timing>
    <p:tnLst>
      <p:par>
        <p:cTn id="1" dur="indefinite" restart="never" nodeType="tmRoot"/>
      </p:par>
    </p:tnLst>
  </p:timing>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23548567"/>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116515"/>
      </p:ext>
    </p:extLst>
  </p:cSld>
  <p:clrMapOvr>
    <a:masterClrMapping/>
  </p:clrMapOvr>
  <p:timing>
    <p:tnLst>
      <p:par>
        <p:cT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73861612"/>
      </p:ext>
    </p:extLst>
  </p:cSld>
  <p:clrMapOvr>
    <a:masterClrMapping/>
  </p:clrMapOvr>
  <p:timing>
    <p:tnLst>
      <p:par>
        <p:cT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02724594"/>
      </p:ext>
    </p:extLst>
  </p:cSld>
  <p:clrMapOvr>
    <a:masterClrMapping/>
  </p:clrMapOvr>
  <p:timing>
    <p:tnLst>
      <p:par>
        <p:cT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33597340"/>
      </p:ext>
    </p:extLst>
  </p:cSld>
  <p:clrMapOvr>
    <a:masterClrMapping/>
  </p:clrMapOvr>
  <p:timing>
    <p:tnLst>
      <p:par>
        <p:cT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80024180"/>
      </p:ext>
    </p:extLst>
  </p:cSld>
  <p:clrMapOvr>
    <a:masterClrMapping/>
  </p:clrMapOvr>
  <p:timing>
    <p:tnLst>
      <p:par>
        <p:cT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06347895"/>
      </p:ext>
    </p:extLst>
  </p:cSld>
  <p:clrMapOvr>
    <a:masterClrMapping/>
  </p:clrMapOvr>
  <p:timing>
    <p:tnLst>
      <p:par>
        <p:cT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2721566"/>
      </p:ext>
    </p:extLst>
  </p:cSld>
  <p:clrMapOvr>
    <a:masterClrMapping/>
  </p:clrMapOvr>
  <p:timing>
    <p:tnLst>
      <p:par>
        <p:cT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71138814"/>
      </p:ext>
    </p:extLst>
  </p:cSld>
  <p:clrMapOvr>
    <a:masterClrMapping/>
  </p:clrMapOvr>
  <p:timing>
    <p:tnLst>
      <p:par>
        <p:cT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57179" indent="-185733">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1864900"/>
      </p:ext>
    </p:extLst>
  </p:cSld>
  <p:clrMapOvr>
    <a:masterClrMapping/>
  </p:clrMapOvr>
  <p:timing>
    <p:tnLst>
      <p:par>
        <p:cT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85800" y="1089316"/>
            <a:ext cx="7772400" cy="3470672"/>
          </a:xfrm>
        </p:spPr>
        <p:txBody>
          <a:bodyPr numCol="2" spcCol="274320">
            <a:normAutofit/>
          </a:bodyPr>
          <a:lstStyle>
            <a:lvl1pPr marL="0" indent="0">
              <a:spcBef>
                <a:spcPts val="900"/>
              </a:spcBef>
              <a:buNone/>
              <a:defRPr sz="1200"/>
            </a:lvl1pPr>
            <a:lvl2pPr marL="171446" indent="-171446">
              <a:spcBef>
                <a:spcPts val="900"/>
              </a:spcBef>
              <a:buFont typeface="Arial" panose="020B0604020202020204" pitchFamily="34" charset="0"/>
              <a:buChar char="•"/>
              <a:defRPr sz="1200"/>
            </a:lvl2pPr>
            <a:lvl3pPr marL="342892" indent="-171446">
              <a:spcBef>
                <a:spcPts val="900"/>
              </a:spcBef>
              <a:buFont typeface="Open Sans Light" panose="020B0306030504020204" pitchFamily="34" charset="0"/>
              <a:buChar char="–"/>
              <a:defRPr sz="1200"/>
            </a:lvl3pPr>
            <a:lvl4pPr marL="514337" indent="-171446">
              <a:spcBef>
                <a:spcPts val="900"/>
              </a:spcBef>
              <a:buFont typeface="Arial" panose="020B0604020202020204" pitchFamily="34" charset="0"/>
              <a:buChar char="•"/>
              <a:defRPr sz="1200"/>
            </a:lvl4pPr>
            <a:lvl5pPr marL="685783" indent="-171446">
              <a:spcBef>
                <a:spcPts val="900"/>
              </a:spcBef>
              <a:buFont typeface="Open Sans Light" panose="020B0306030504020204" pitchFamily="34" charset="0"/>
              <a:buChar cha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668074804"/>
      </p:ext>
    </p:extLst>
  </p:cSld>
  <p:clrMapOvr>
    <a:masterClrMapping/>
  </p:clrMapOvr>
  <p:timing>
    <p:tnLst>
      <p:par>
        <p:cT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9316"/>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722077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5ADC7B7F-37C7-4ACB-B980-BD10B26F79EE}" type="datetime1">
              <a:rPr lang="en-JM" smtClean="0"/>
              <a:t>16/01/2016</a:t>
            </a:fld>
            <a:endParaRPr lang="en-JM"/>
          </a:p>
        </p:txBody>
      </p:sp>
      <p:sp>
        <p:nvSpPr>
          <p:cNvPr id="9"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200" b="1">
                <a:solidFill>
                  <a:srgbClr val="595959"/>
                </a:solidFill>
                <a:latin typeface="Open Sans Light"/>
                <a:ea typeface="Open Sans" panose="020B0606030504020204" pitchFamily="34" charset="0"/>
                <a:cs typeface="Open Sans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
        <p:nvSpPr>
          <p:cNvPr id="11" name="Picture Placeholder 10"/>
          <p:cNvSpPr>
            <a:spLocks noGrp="1"/>
          </p:cNvSpPr>
          <p:nvPr>
            <p:ph type="pic" sz="quarter" idx="24"/>
          </p:nvPr>
        </p:nvSpPr>
        <p:spPr>
          <a:xfrm>
            <a:off x="2514600" y="1638000"/>
            <a:ext cx="1752600" cy="2514600"/>
          </a:xfrm>
        </p:spPr>
        <p:txBody>
          <a:bodyPr/>
          <a:lstStyle/>
          <a:p>
            <a:endParaRPr lang="en-US"/>
          </a:p>
        </p:txBody>
      </p:sp>
      <p:sp>
        <p:nvSpPr>
          <p:cNvPr id="13" name="Picture Placeholder 10"/>
          <p:cNvSpPr>
            <a:spLocks noGrp="1"/>
          </p:cNvSpPr>
          <p:nvPr>
            <p:ph type="pic" sz="quarter" idx="25"/>
          </p:nvPr>
        </p:nvSpPr>
        <p:spPr>
          <a:xfrm>
            <a:off x="6324600" y="1638000"/>
            <a:ext cx="1752600" cy="2514600"/>
          </a:xfrm>
        </p:spPr>
        <p:txBody>
          <a:bodyPr/>
          <a:lstStyle/>
          <a:p>
            <a:endParaRPr lang="en-US"/>
          </a:p>
        </p:txBody>
      </p:sp>
    </p:spTree>
    <p:extLst>
      <p:ext uri="{BB962C8B-B14F-4D97-AF65-F5344CB8AC3E}">
        <p14:creationId xmlns:p14="http://schemas.microsoft.com/office/powerpoint/2010/main" val="2466935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04675076"/>
      </p:ext>
    </p:extLst>
  </p:cSld>
  <p:clrMapOvr>
    <a:masterClrMapping/>
  </p:clrMapOvr>
  <p:timing>
    <p:tnLst>
      <p:par>
        <p:cTn id="1" dur="indefinite" restart="never" nodeType="tmRoot"/>
      </p:par>
    </p:tnLst>
  </p:timing>
</p:sldLayout>
</file>

<file path=ppt/slideLayouts/slideLayout80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1"/>
            <a:ext cx="3810000" cy="3394472"/>
          </a:xfrm>
        </p:spPr>
        <p:txBody>
          <a:bodyPr>
            <a:normAutofit/>
          </a:bodyPr>
          <a:lstStyle>
            <a:lvl1pPr>
              <a:defRPr sz="15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1879904"/>
      </p:ext>
    </p:extLst>
  </p:cSld>
  <p:clrMapOvr>
    <a:masterClrMapping/>
  </p:clrMapOvr>
  <p:timing>
    <p:tnLst>
      <p:par>
        <p:cTn id="1" dur="indefinite" restart="never" nodeType="tmRoot"/>
      </p:par>
    </p:tnLst>
  </p:timing>
</p:sldLayout>
</file>

<file path=ppt/slideLayouts/slideLayout8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914400"/>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170214"/>
            <a:ext cx="3811588"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914400"/>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170214"/>
            <a:ext cx="3813174" cy="3424408"/>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5846943"/>
      </p:ext>
    </p:extLst>
  </p:cSld>
  <p:clrMapOvr>
    <a:masterClrMapping/>
  </p:clrMapOvr>
  <p:timing>
    <p:tnLst>
      <p:par>
        <p:cTn id="1" dur="indefinite" restart="never" nodeType="tmRoot"/>
      </p:par>
    </p:tnLst>
  </p:timing>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096713"/>
            <a:ext cx="3811588"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85800" y="1352528"/>
            <a:ext cx="3811588"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7" y="1096713"/>
            <a:ext cx="3813174" cy="230832"/>
          </a:xfrm>
        </p:spPr>
        <p:txBody>
          <a:bodyPr wrap="square" anchor="b">
            <a:spAutoFit/>
          </a:bodyPr>
          <a:lstStyle>
            <a:lvl1pPr marL="0" indent="0">
              <a:spcBef>
                <a:spcPts val="0"/>
              </a:spcBef>
              <a:buNone/>
              <a:defRPr sz="15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352528"/>
            <a:ext cx="3813174" cy="3276623"/>
          </a:xfrm>
        </p:spPr>
        <p:txBody>
          <a:bodyPr>
            <a:normAutofit/>
          </a:bodyPr>
          <a:lstStyle>
            <a:lvl1pPr>
              <a:defRPr sz="1500"/>
            </a:lvl1pPr>
            <a:lvl2pPr>
              <a:defRPr sz="1200"/>
            </a:lvl2pPr>
            <a:lvl3pPr>
              <a:defRPr sz="12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4087833219"/>
      </p:ext>
    </p:extLst>
  </p:cSld>
  <p:clrMapOvr>
    <a:masterClrMapping/>
  </p:clrMapOvr>
  <p:timing>
    <p:tnLst>
      <p:par>
        <p:cTn id="1" dur="indefinite" restart="never" nodeType="tmRoot"/>
      </p:par>
    </p:tnLst>
  </p:timing>
</p:sldLayout>
</file>

<file path=ppt/slideLayouts/slideLayout8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6593684"/>
      </p:ext>
    </p:extLst>
  </p:cSld>
  <p:clrMapOvr>
    <a:masterClrMapping/>
  </p:clrMapOvr>
  <p:timing>
    <p:tnLst>
      <p:par>
        <p:cTn id="1" dur="indefinite" restart="never" nodeType="tmRoot"/>
      </p:par>
    </p:tnLst>
  </p:timing>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16582693"/>
      </p:ext>
    </p:extLst>
  </p:cSld>
  <p:clrMapOvr>
    <a:masterClrMapping/>
  </p:clrMapOvr>
  <p:timing>
    <p:tnLst>
      <p:par>
        <p:cTn id="1" dur="indefinite" restart="never" nodeType="tmRoot"/>
      </p:par>
    </p:tnLst>
  </p:timing>
</p:sldLayout>
</file>

<file path=ppt/slideLayouts/slideLayout805.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208969"/>
      </p:ext>
    </p:extLst>
  </p:cSld>
  <p:clrMapOvr>
    <a:masterClrMapping/>
  </p:clrMapOvr>
  <p:timing>
    <p:tnLst>
      <p:par>
        <p:cTn id="1" dur="indefinite" restart="never" nodeType="tmRoot"/>
      </p:par>
    </p:tnLst>
  </p:timing>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297430" cy="2578608"/>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286762" y="0"/>
            <a:ext cx="2297430" cy="257860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573524" y="0"/>
            <a:ext cx="2297430" cy="257860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860286" y="0"/>
            <a:ext cx="2297430" cy="257860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564892"/>
            <a:ext cx="2297430" cy="2578608"/>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2286762" y="2564892"/>
            <a:ext cx="2297430" cy="257860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573524" y="2564892"/>
            <a:ext cx="2297430" cy="257860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6860286" y="2564892"/>
            <a:ext cx="2297430" cy="257860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94207080"/>
      </p:ext>
    </p:extLst>
  </p:cSld>
  <p:clrMapOvr>
    <a:masterClrMapping/>
  </p:clrMapOvr>
  <p:timing>
    <p:tnLst>
      <p:par>
        <p:cTn id="1" dur="indefinite" restart="never" nodeType="tmRoot"/>
      </p:par>
    </p:tnLst>
  </p:timing>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31086" cy="1721358"/>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1828229" y="0"/>
            <a:ext cx="1831086" cy="1721358"/>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656457" y="0"/>
            <a:ext cx="1831086" cy="1721358"/>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5484686" y="0"/>
            <a:ext cx="1831086" cy="1721358"/>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312914" y="0"/>
            <a:ext cx="1831086" cy="1721358"/>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1711071"/>
            <a:ext cx="1831086" cy="1721358"/>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1828229" y="1711071"/>
            <a:ext cx="1831086" cy="1721358"/>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3656457" y="1711071"/>
            <a:ext cx="1831086" cy="1721358"/>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5484686" y="1711071"/>
            <a:ext cx="1831086" cy="1721358"/>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7312914" y="1711071"/>
            <a:ext cx="1831086" cy="1721358"/>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3422142"/>
            <a:ext cx="1831086" cy="1721358"/>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1828229" y="3422142"/>
            <a:ext cx="1831086" cy="1721358"/>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3656457" y="3422142"/>
            <a:ext cx="1831086" cy="1721358"/>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5484686" y="3422142"/>
            <a:ext cx="1831086" cy="1721358"/>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7312914" y="3422142"/>
            <a:ext cx="1831086" cy="1721358"/>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53028200"/>
      </p:ext>
    </p:extLst>
  </p:cSld>
  <p:clrMapOvr>
    <a:masterClrMapping/>
  </p:clrMapOvr>
  <p:timing>
    <p:tnLst>
      <p:par>
        <p:cTn id="1" dur="indefinite" restart="never" nodeType="tmRoot"/>
      </p:par>
    </p:tnLst>
  </p:timing>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536192" cy="1296162"/>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1521562" y="0"/>
            <a:ext cx="1536192" cy="1296162"/>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3043124" y="0"/>
            <a:ext cx="1536192" cy="1296162"/>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4564685" y="0"/>
            <a:ext cx="1536192" cy="1296162"/>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7607808" y="0"/>
            <a:ext cx="1536192" cy="1296162"/>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6086247" y="0"/>
            <a:ext cx="1536192" cy="1296162"/>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282446"/>
            <a:ext cx="1536192" cy="1296162"/>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1521562" y="1282446"/>
            <a:ext cx="1536192" cy="1296162"/>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3043124" y="1282446"/>
            <a:ext cx="1536192" cy="1296162"/>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4564685" y="1282446"/>
            <a:ext cx="1536192" cy="1296162"/>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7607808" y="1282446"/>
            <a:ext cx="1536192" cy="1296162"/>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6086247" y="1282446"/>
            <a:ext cx="1536192" cy="1296162"/>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2564892"/>
            <a:ext cx="1536192" cy="1296162"/>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1521562" y="2564892"/>
            <a:ext cx="1536192" cy="1296162"/>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3043124" y="2564892"/>
            <a:ext cx="1536192" cy="1296162"/>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4564685" y="2564892"/>
            <a:ext cx="1536192" cy="1296162"/>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7607808" y="2564892"/>
            <a:ext cx="1536192" cy="1296162"/>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6086247" y="2564892"/>
            <a:ext cx="1536192" cy="1296162"/>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3847338"/>
            <a:ext cx="1536192" cy="1296162"/>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1521562" y="3847338"/>
            <a:ext cx="1536192" cy="1296162"/>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3043124" y="3847338"/>
            <a:ext cx="1536192" cy="1296162"/>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4564685" y="3847338"/>
            <a:ext cx="1536192" cy="1296162"/>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7607808" y="3847338"/>
            <a:ext cx="1536192" cy="1296162"/>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6086247" y="3847338"/>
            <a:ext cx="1536192" cy="1296162"/>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54335970"/>
      </p:ext>
    </p:extLst>
  </p:cSld>
  <p:clrMapOvr>
    <a:masterClrMapping/>
  </p:clrMapOvr>
  <p:timing>
    <p:tnLst>
      <p:par>
        <p:cTn id="1" dur="indefinite" restart="never" nodeType="tmRoot"/>
      </p:par>
    </p:tnLst>
  </p:timing>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9242912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53301597"/>
      </p:ext>
    </p:extLst>
  </p:cSld>
  <p:clrMapOvr>
    <a:masterClrMapping/>
  </p:clrMapOvr>
  <p:timing>
    <p:tnLst>
      <p:par>
        <p:cTn id="1" dur="indefinite" restart="never" nodeType="tmRoot"/>
      </p:par>
    </p:tnLst>
  </p:timing>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26670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46482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Picture Placeholder 3"/>
          <p:cNvSpPr>
            <a:spLocks noGrp="1"/>
          </p:cNvSpPr>
          <p:nvPr>
            <p:ph type="pic" sz="quarter" idx="13"/>
          </p:nvPr>
        </p:nvSpPr>
        <p:spPr>
          <a:xfrm>
            <a:off x="6629400" y="1047750"/>
            <a:ext cx="1828800"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0" name="Text Placeholder 9"/>
          <p:cNvSpPr>
            <a:spLocks noGrp="1"/>
          </p:cNvSpPr>
          <p:nvPr>
            <p:ph type="body" sz="quarter" idx="14"/>
          </p:nvPr>
        </p:nvSpPr>
        <p:spPr>
          <a:xfrm>
            <a:off x="6858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15"/>
          </p:nvPr>
        </p:nvSpPr>
        <p:spPr>
          <a:xfrm>
            <a:off x="26670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9"/>
          <p:cNvSpPr>
            <a:spLocks noGrp="1"/>
          </p:cNvSpPr>
          <p:nvPr>
            <p:ph type="body" sz="quarter" idx="16"/>
          </p:nvPr>
        </p:nvSpPr>
        <p:spPr>
          <a:xfrm>
            <a:off x="46482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9"/>
          <p:cNvSpPr>
            <a:spLocks noGrp="1"/>
          </p:cNvSpPr>
          <p:nvPr>
            <p:ph type="body" sz="quarter" idx="17"/>
          </p:nvPr>
        </p:nvSpPr>
        <p:spPr>
          <a:xfrm>
            <a:off x="6629400" y="3735424"/>
            <a:ext cx="1828800"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192135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1140603"/>
      </p:ext>
    </p:extLst>
  </p:cSld>
  <p:clrMapOvr>
    <a:masterClrMapping/>
  </p:clrMapOvr>
  <p:timing>
    <p:tnLst>
      <p:par>
        <p:cTn id="1" dur="indefinite" restart="never" nodeType="tmRoot"/>
      </p:par>
    </p:tnLst>
  </p:timing>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3323844"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6"/>
          </p:nvPr>
        </p:nvSpPr>
        <p:spPr>
          <a:xfrm>
            <a:off x="5961888" y="3735424"/>
            <a:ext cx="249631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21997968"/>
      </p:ext>
    </p:extLst>
  </p:cSld>
  <p:clrMapOvr>
    <a:masterClrMapping/>
  </p:clrMapOvr>
  <p:timing>
    <p:tnLst>
      <p:par>
        <p:cTn id="1" dur="indefinite" restart="never" nodeType="tmRoot"/>
      </p:par>
    </p:tnLst>
  </p:timing>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9793619"/>
      </p:ext>
    </p:extLst>
  </p:cSld>
  <p:clrMapOvr>
    <a:masterClrMapping/>
  </p:clrMapOvr>
  <p:timing>
    <p:tnLst>
      <p:par>
        <p:cTn id="1" dur="indefinite" restart="never" nodeType="tmRoot"/>
      </p:par>
    </p:tnLst>
  </p:timing>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255557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8" name="Text Placeholder 9"/>
          <p:cNvSpPr>
            <a:spLocks noGrp="1"/>
          </p:cNvSpPr>
          <p:nvPr>
            <p:ph type="body" sz="quarter" idx="14"/>
          </p:nvPr>
        </p:nvSpPr>
        <p:spPr>
          <a:xfrm>
            <a:off x="685800"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9"/>
          <p:cNvSpPr>
            <a:spLocks noGrp="1"/>
          </p:cNvSpPr>
          <p:nvPr>
            <p:ph type="body" sz="quarter" idx="15"/>
          </p:nvPr>
        </p:nvSpPr>
        <p:spPr>
          <a:xfrm>
            <a:off x="4644009" y="3735424"/>
            <a:ext cx="381419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19801757"/>
      </p:ext>
    </p:extLst>
  </p:cSld>
  <p:clrMapOvr>
    <a:masterClrMapping/>
  </p:clrMapOvr>
  <p:timing>
    <p:tnLst>
      <p:par>
        <p:cTn id="1" dur="indefinite" restart="never" nodeType="tmRoot"/>
      </p:par>
    </p:tnLst>
  </p:timing>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0034616"/>
      </p:ext>
    </p:extLst>
  </p:cSld>
  <p:clrMapOvr>
    <a:masterClrMapping/>
  </p:clrMapOvr>
  <p:timing>
    <p:tnLst>
      <p:par>
        <p:cTn id="1" dur="indefinite" restart="never" nodeType="tmRoot"/>
      </p:par>
    </p:tnLst>
  </p:timing>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050"/>
            </a:lvl1pPr>
          </a:lstStyle>
          <a:p>
            <a:endParaRPr lang="en-US" dirty="0"/>
          </a:p>
        </p:txBody>
      </p:sp>
      <p:sp>
        <p:nvSpPr>
          <p:cNvPr id="5" name="Picture Placeholder 3"/>
          <p:cNvSpPr>
            <a:spLocks noGrp="1"/>
          </p:cNvSpPr>
          <p:nvPr>
            <p:ph type="pic" sz="quarter" idx="11"/>
          </p:nvPr>
        </p:nvSpPr>
        <p:spPr>
          <a:xfrm>
            <a:off x="26670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050"/>
            </a:lvl1pPr>
          </a:lstStyle>
          <a:p>
            <a:endParaRPr lang="en-US"/>
          </a:p>
        </p:txBody>
      </p:sp>
      <p:sp>
        <p:nvSpPr>
          <p:cNvPr id="6" name="Picture Placeholder 3"/>
          <p:cNvSpPr>
            <a:spLocks noGrp="1"/>
          </p:cNvSpPr>
          <p:nvPr>
            <p:ph type="pic" sz="quarter" idx="12"/>
          </p:nvPr>
        </p:nvSpPr>
        <p:spPr>
          <a:xfrm>
            <a:off x="46482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050"/>
            </a:lvl1pPr>
          </a:lstStyle>
          <a:p>
            <a:endParaRPr lang="en-US"/>
          </a:p>
        </p:txBody>
      </p:sp>
      <p:sp>
        <p:nvSpPr>
          <p:cNvPr id="7" name="Picture Placeholder 3"/>
          <p:cNvSpPr>
            <a:spLocks noGrp="1"/>
          </p:cNvSpPr>
          <p:nvPr>
            <p:ph type="pic" sz="quarter" idx="13"/>
          </p:nvPr>
        </p:nvSpPr>
        <p:spPr>
          <a:xfrm>
            <a:off x="6629400" y="1047750"/>
            <a:ext cx="1828800" cy="110712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050"/>
            </a:lvl1pPr>
          </a:lstStyle>
          <a:p>
            <a:endParaRPr lang="en-US"/>
          </a:p>
        </p:txBody>
      </p:sp>
      <p:sp>
        <p:nvSpPr>
          <p:cNvPr id="14" name="Content Placeholder 13"/>
          <p:cNvSpPr>
            <a:spLocks noGrp="1"/>
          </p:cNvSpPr>
          <p:nvPr>
            <p:ph sz="quarter" idx="18"/>
          </p:nvPr>
        </p:nvSpPr>
        <p:spPr>
          <a:xfrm>
            <a:off x="685800"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6238"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6676"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7114" y="2291461"/>
            <a:ext cx="1831086"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4"/>
          <p:cNvSpPr>
            <a:spLocks noGrp="1"/>
          </p:cNvSpPr>
          <p:nvPr>
            <p:ph type="body" sz="quarter" idx="22"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552652680"/>
      </p:ext>
    </p:extLst>
  </p:cSld>
  <p:clrMapOvr>
    <a:masterClrMapping/>
  </p:clrMapOvr>
  <p:timing>
    <p:tnLst>
      <p:par>
        <p:cTn id="1" dur="indefinite" restart="never" nodeType="tmRoot"/>
      </p:par>
    </p:tnLst>
  </p:timing>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341797"/>
      </p:ext>
    </p:extLst>
  </p:cSld>
  <p:clrMapOvr>
    <a:masterClrMapping/>
  </p:clrMapOvr>
  <p:timing>
    <p:tnLst>
      <p:par>
        <p:cTn id="1" dur="indefinite" restart="never" nodeType="tmRoot"/>
      </p:par>
    </p:tnLst>
  </p:timing>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050"/>
            </a:lvl1pPr>
          </a:lstStyle>
          <a:p>
            <a:pPr lvl="0"/>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11" name="Content Placeholder 13"/>
          <p:cNvSpPr>
            <a:spLocks noGrp="1"/>
          </p:cNvSpPr>
          <p:nvPr>
            <p:ph sz="quarter" idx="18"/>
          </p:nvPr>
        </p:nvSpPr>
        <p:spPr>
          <a:xfrm>
            <a:off x="685800"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2291461"/>
            <a:ext cx="2496312"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4"/>
          <p:cNvSpPr>
            <a:spLocks noGrp="1"/>
          </p:cNvSpPr>
          <p:nvPr>
            <p:ph type="body" sz="quarter" idx="2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676858242"/>
      </p:ext>
    </p:extLst>
  </p:cSld>
  <p:clrMapOvr>
    <a:masterClrMapping/>
  </p:clrMapOvr>
  <p:timing>
    <p:tnLst>
      <p:par>
        <p:cTn id="1" dur="indefinite" restart="never" nodeType="tmRoot"/>
      </p:par>
    </p:tnLst>
  </p:timing>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180258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6175745"/>
      </p:ext>
    </p:extLst>
  </p:cSld>
  <p:clrMapOvr>
    <a:masterClrMapping/>
  </p:clrMapOvr>
  <p:timing>
    <p:tnLst>
      <p:par>
        <p:cTn id="1" dur="indefinite" restart="never" nodeType="tmRoot"/>
      </p:par>
    </p:tnLst>
  </p:timing>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050"/>
            </a:lvl1pPr>
          </a:lstStyle>
          <a:p>
            <a:pPr lvl="0"/>
            <a:endParaRPr lang="en-US"/>
          </a:p>
        </p:txBody>
      </p:sp>
      <p:sp>
        <p:nvSpPr>
          <p:cNvPr id="5" name="Picture Placeholder 3"/>
          <p:cNvSpPr>
            <a:spLocks noGrp="1"/>
          </p:cNvSpPr>
          <p:nvPr>
            <p:ph type="pic" sz="quarter" idx="11"/>
          </p:nvPr>
        </p:nvSpPr>
        <p:spPr>
          <a:xfrm>
            <a:off x="4644009" y="1047750"/>
            <a:ext cx="3814192" cy="11041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050"/>
            </a:lvl1pPr>
          </a:lstStyle>
          <a:p>
            <a:pPr lvl="0"/>
            <a:endParaRPr lang="en-US"/>
          </a:p>
        </p:txBody>
      </p:sp>
      <p:sp>
        <p:nvSpPr>
          <p:cNvPr id="7" name="Content Placeholder 13"/>
          <p:cNvSpPr>
            <a:spLocks noGrp="1"/>
          </p:cNvSpPr>
          <p:nvPr>
            <p:ph sz="quarter" idx="18"/>
          </p:nvPr>
        </p:nvSpPr>
        <p:spPr>
          <a:xfrm>
            <a:off x="685800"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2291461"/>
            <a:ext cx="3813048" cy="224124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4"/>
          <p:cNvSpPr>
            <a:spLocks noGrp="1"/>
          </p:cNvSpPr>
          <p:nvPr>
            <p:ph type="body" sz="quarter" idx="20"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02617999"/>
      </p:ext>
    </p:extLst>
  </p:cSld>
  <p:clrMapOvr>
    <a:masterClrMapping/>
  </p:clrMapOvr>
  <p:timing>
    <p:tnLst>
      <p:par>
        <p:cTn id="1" dur="indefinite" restart="never" nodeType="tmRoot"/>
      </p:par>
    </p:tnLst>
  </p:timing>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1744517390"/>
      </p:ext>
    </p:extLst>
  </p:cSld>
  <p:clrMapOvr>
    <a:masterClrMapping/>
  </p:clrMapOvr>
  <p:timing>
    <p:tnLst>
      <p:par>
        <p:cTn id="1" dur="indefinite" restart="never" nodeType="tmRoot"/>
      </p:par>
    </p:tnLst>
  </p:timing>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038" y="1047750"/>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62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74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8638" y="1047750"/>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4" name="Content Placeholder 13"/>
          <p:cNvSpPr>
            <a:spLocks noGrp="1"/>
          </p:cNvSpPr>
          <p:nvPr>
            <p:ph sz="quarter" idx="18"/>
          </p:nvPr>
        </p:nvSpPr>
        <p:spPr>
          <a:xfrm>
            <a:off x="685038" y="3537755"/>
            <a:ext cx="1831086" cy="994954"/>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2665476"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0"/>
          </p:nvPr>
        </p:nvSpPr>
        <p:spPr>
          <a:xfrm>
            <a:off x="4645914"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1"/>
          </p:nvPr>
        </p:nvSpPr>
        <p:spPr>
          <a:xfrm>
            <a:off x="6626352" y="3537755"/>
            <a:ext cx="1831086" cy="994954"/>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3"/>
          <p:cNvSpPr>
            <a:spLocks noGrp="1"/>
          </p:cNvSpPr>
          <p:nvPr>
            <p:ph type="pic" sz="quarter" idx="22"/>
          </p:nvPr>
        </p:nvSpPr>
        <p:spPr>
          <a:xfrm>
            <a:off x="685038" y="2292753"/>
            <a:ext cx="1828800" cy="1107124"/>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12" name="Picture Placeholder 3"/>
          <p:cNvSpPr>
            <a:spLocks noGrp="1"/>
          </p:cNvSpPr>
          <p:nvPr>
            <p:ph type="pic" sz="quarter" idx="23"/>
          </p:nvPr>
        </p:nvSpPr>
        <p:spPr>
          <a:xfrm>
            <a:off x="26662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3" name="Picture Placeholder 3"/>
          <p:cNvSpPr>
            <a:spLocks noGrp="1"/>
          </p:cNvSpPr>
          <p:nvPr>
            <p:ph type="pic" sz="quarter" idx="24"/>
          </p:nvPr>
        </p:nvSpPr>
        <p:spPr>
          <a:xfrm>
            <a:off x="46474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6628638" y="2292753"/>
            <a:ext cx="1828800" cy="1107124"/>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028355"/>
      </p:ext>
    </p:extLst>
  </p:cSld>
  <p:clrMapOvr>
    <a:masterClrMapping/>
  </p:clrMapOvr>
  <p:timing>
    <p:tnLst>
      <p:par>
        <p:cTn id="1" dur="indefinite" restart="never" nodeType="tmRoot"/>
      </p:par>
    </p:tnLst>
  </p:timing>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543583534"/>
      </p:ext>
    </p:extLst>
  </p:cSld>
  <p:clrMapOvr>
    <a:masterClrMapping/>
  </p:clrMapOvr>
  <p:timing>
    <p:tnLst>
      <p:par>
        <p:cTn id="1" dur="indefinite" restart="never" nodeType="tmRoot"/>
      </p:par>
    </p:tnLst>
  </p:timing>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3323844"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Content Placeholder 13"/>
          <p:cNvSpPr>
            <a:spLocks noGrp="1"/>
          </p:cNvSpPr>
          <p:nvPr>
            <p:ph sz="quarter" idx="18"/>
          </p:nvPr>
        </p:nvSpPr>
        <p:spPr>
          <a:xfrm>
            <a:off x="685800"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3323844"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20"/>
          </p:nvPr>
        </p:nvSpPr>
        <p:spPr>
          <a:xfrm>
            <a:off x="5961888" y="3540743"/>
            <a:ext cx="2496312" cy="1027686"/>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3"/>
          <p:cNvSpPr>
            <a:spLocks noGrp="1"/>
          </p:cNvSpPr>
          <p:nvPr>
            <p:ph type="pic" sz="quarter" idx="23"/>
          </p:nvPr>
        </p:nvSpPr>
        <p:spPr>
          <a:xfrm>
            <a:off x="685800"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5" name="Picture Placeholder 3"/>
          <p:cNvSpPr>
            <a:spLocks noGrp="1"/>
          </p:cNvSpPr>
          <p:nvPr>
            <p:ph type="pic" sz="quarter" idx="24"/>
          </p:nvPr>
        </p:nvSpPr>
        <p:spPr>
          <a:xfrm>
            <a:off x="3323844"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6" name="Picture Placeholder 3"/>
          <p:cNvSpPr>
            <a:spLocks noGrp="1"/>
          </p:cNvSpPr>
          <p:nvPr>
            <p:ph type="pic" sz="quarter" idx="25"/>
          </p:nvPr>
        </p:nvSpPr>
        <p:spPr>
          <a:xfrm>
            <a:off x="5961888" y="2295739"/>
            <a:ext cx="249631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7"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735415328"/>
      </p:ext>
    </p:extLst>
  </p:cSld>
  <p:clrMapOvr>
    <a:masterClrMapping/>
  </p:clrMapOvr>
  <p:timing>
    <p:tnLst>
      <p:par>
        <p:cTn id="1" dur="indefinite" restart="never" nodeType="tmRoot"/>
      </p:par>
    </p:tnLst>
  </p:timing>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Tree>
    <p:extLst>
      <p:ext uri="{BB962C8B-B14F-4D97-AF65-F5344CB8AC3E}">
        <p14:creationId xmlns:p14="http://schemas.microsoft.com/office/powerpoint/2010/main" val="272792662"/>
      </p:ext>
    </p:extLst>
  </p:cSld>
  <p:clrMapOvr>
    <a:masterClrMapping/>
  </p:clrMapOvr>
  <p:timing>
    <p:tnLst>
      <p:par>
        <p:cTn id="1" dur="indefinite" restart="never" nodeType="tmRoot"/>
      </p:par>
    </p:tnLst>
  </p:timing>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6944"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5152" y="1047750"/>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Content Placeholder 13"/>
          <p:cNvSpPr>
            <a:spLocks noGrp="1"/>
          </p:cNvSpPr>
          <p:nvPr>
            <p:ph sz="quarter" idx="18"/>
          </p:nvPr>
        </p:nvSpPr>
        <p:spPr>
          <a:xfrm>
            <a:off x="685800"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3"/>
          <p:cNvSpPr>
            <a:spLocks noGrp="1"/>
          </p:cNvSpPr>
          <p:nvPr>
            <p:ph sz="quarter" idx="19"/>
          </p:nvPr>
        </p:nvSpPr>
        <p:spPr>
          <a:xfrm>
            <a:off x="4645152" y="3528304"/>
            <a:ext cx="3813048" cy="1004405"/>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Picture Placeholder 3"/>
          <p:cNvSpPr>
            <a:spLocks noGrp="1"/>
          </p:cNvSpPr>
          <p:nvPr>
            <p:ph type="pic" sz="quarter" idx="24"/>
          </p:nvPr>
        </p:nvSpPr>
        <p:spPr>
          <a:xfrm>
            <a:off x="686944"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1" name="Picture Placeholder 3"/>
          <p:cNvSpPr>
            <a:spLocks noGrp="1"/>
          </p:cNvSpPr>
          <p:nvPr>
            <p:ph type="pic" sz="quarter" idx="25"/>
          </p:nvPr>
        </p:nvSpPr>
        <p:spPr>
          <a:xfrm>
            <a:off x="4645152" y="2295739"/>
            <a:ext cx="3814192" cy="1104138"/>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12" name="Text Placeholder 4"/>
          <p:cNvSpPr>
            <a:spLocks noGrp="1"/>
          </p:cNvSpPr>
          <p:nvPr>
            <p:ph type="body" sz="quarter" idx="26"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280272606"/>
      </p:ext>
    </p:extLst>
  </p:cSld>
  <p:clrMapOvr>
    <a:masterClrMapping/>
  </p:clrMapOvr>
  <p:timing>
    <p:tnLst>
      <p:par>
        <p:cTn id="1" dur="indefinite" restart="never" nodeType="tmRoot"/>
      </p:par>
    </p:tnLst>
  </p:timing>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04378014"/>
      </p:ext>
    </p:extLst>
  </p:cSld>
  <p:clrMapOvr>
    <a:masterClrMapping/>
  </p:clrMapOvr>
  <p:timing>
    <p:tnLst>
      <p:par>
        <p:cTn id="1" dur="indefinite" restart="never" nodeType="tmRoot"/>
      </p:par>
    </p:tnLst>
  </p:timing>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3407102"/>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3407102"/>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3407102"/>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3407102"/>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828107943"/>
      </p:ext>
    </p:extLst>
  </p:cSld>
  <p:clrMapOvr>
    <a:masterClrMapping/>
  </p:clrMapOvr>
  <p:timing>
    <p:tnLst>
      <p:par>
        <p:cTn id="1" dur="indefinite" restart="never" nodeType="tmRoot"/>
      </p:par>
    </p:tnLst>
  </p:timing>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80762012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8075472"/>
      </p:ext>
    </p:extLst>
  </p:cSld>
  <p:clrMapOvr>
    <a:masterClrMapping/>
  </p:clrMapOvr>
  <p:timing>
    <p:tnLst>
      <p:par>
        <p:cTn id="1" dur="indefinite" restart="never" nodeType="tmRoot"/>
      </p:par>
    </p:tnLst>
  </p:timing>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3199582"/>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3407102"/>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3407102"/>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3407102"/>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226668275"/>
      </p:ext>
    </p:extLst>
  </p:cSld>
  <p:clrMapOvr>
    <a:masterClrMapping/>
  </p:clrMapOvr>
  <p:timing>
    <p:tnLst>
      <p:par>
        <p:cTn id="1" dur="indefinite" restart="never" nodeType="tmRoot"/>
      </p:par>
    </p:tnLst>
  </p:timing>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7" name="Text Placeholder 4"/>
          <p:cNvSpPr>
            <a:spLocks noGrp="1"/>
          </p:cNvSpPr>
          <p:nvPr>
            <p:ph type="body" sz="quarter" idx="18"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98234891"/>
      </p:ext>
    </p:extLst>
  </p:cSld>
  <p:clrMapOvr>
    <a:masterClrMapping/>
  </p:clrMapOvr>
  <p:timing>
    <p:tnLst>
      <p:par>
        <p:cTn id="1" dur="indefinite" restart="never" nodeType="tmRoot"/>
      </p:par>
    </p:tnLst>
  </p:timing>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3199582"/>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3637934"/>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3637934"/>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205582489"/>
      </p:ext>
    </p:extLst>
  </p:cSld>
  <p:clrMapOvr>
    <a:masterClrMapping/>
  </p:clrMapOvr>
  <p:timing>
    <p:tnLst>
      <p:par>
        <p:cTn id="1" dur="indefinite" restart="never" nodeType="tmRoot"/>
      </p:par>
    </p:tnLst>
  </p:timing>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994572"/>
      </p:ext>
    </p:extLst>
  </p:cSld>
  <p:clrMapOvr>
    <a:masterClrMapping/>
  </p:clrMapOvr>
  <p:timing>
    <p:tnLst>
      <p:par>
        <p:cTn id="1" dur="indefinite" restart="never" nodeType="tmRoot"/>
      </p:par>
    </p:tnLst>
  </p:timing>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1828800"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26670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46482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7" name="Picture Placeholder 3"/>
          <p:cNvSpPr>
            <a:spLocks noGrp="1"/>
          </p:cNvSpPr>
          <p:nvPr>
            <p:ph type="pic" sz="quarter" idx="13"/>
          </p:nvPr>
        </p:nvSpPr>
        <p:spPr>
          <a:xfrm>
            <a:off x="6629400" y="1047750"/>
            <a:ext cx="1828800"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19"/>
          </p:nvPr>
        </p:nvSpPr>
        <p:spPr>
          <a:xfrm>
            <a:off x="685800" y="2190571"/>
            <a:ext cx="1831086"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Text Placeholder 7"/>
          <p:cNvSpPr>
            <a:spLocks noGrp="1"/>
          </p:cNvSpPr>
          <p:nvPr>
            <p:ph type="body" sz="quarter" idx="20"/>
          </p:nvPr>
        </p:nvSpPr>
        <p:spPr>
          <a:xfrm>
            <a:off x="2666238" y="2190571"/>
            <a:ext cx="1831086" cy="840230"/>
          </a:xfrm>
          <a:solidFill>
            <a:schemeClr val="accent3">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6" name="Text Placeholder 7"/>
          <p:cNvSpPr>
            <a:spLocks noGrp="1"/>
          </p:cNvSpPr>
          <p:nvPr>
            <p:ph type="body" sz="quarter" idx="21"/>
          </p:nvPr>
        </p:nvSpPr>
        <p:spPr>
          <a:xfrm>
            <a:off x="4646676" y="2190571"/>
            <a:ext cx="1831086" cy="840230"/>
          </a:xfrm>
          <a:solidFill>
            <a:schemeClr val="accent5">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7" name="Text Placeholder 7"/>
          <p:cNvSpPr>
            <a:spLocks noGrp="1"/>
          </p:cNvSpPr>
          <p:nvPr>
            <p:ph type="body" sz="quarter" idx="22"/>
          </p:nvPr>
        </p:nvSpPr>
        <p:spPr>
          <a:xfrm>
            <a:off x="6627114" y="2190571"/>
            <a:ext cx="1831086"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8" name="Content Placeholder 13"/>
          <p:cNvSpPr>
            <a:spLocks noGrp="1"/>
          </p:cNvSpPr>
          <p:nvPr>
            <p:ph sz="quarter" idx="18"/>
          </p:nvPr>
        </p:nvSpPr>
        <p:spPr>
          <a:xfrm>
            <a:off x="685800" y="3159229"/>
            <a:ext cx="1831086" cy="1285169"/>
          </a:xfrm>
        </p:spPr>
        <p:txBody>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3"/>
          <p:cNvSpPr>
            <a:spLocks noGrp="1"/>
          </p:cNvSpPr>
          <p:nvPr>
            <p:ph sz="quarter" idx="24"/>
          </p:nvPr>
        </p:nvSpPr>
        <p:spPr>
          <a:xfrm>
            <a:off x="2666238"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5"/>
          </p:nvPr>
        </p:nvSpPr>
        <p:spPr>
          <a:xfrm>
            <a:off x="4646676"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6"/>
          </p:nvPr>
        </p:nvSpPr>
        <p:spPr>
          <a:xfrm>
            <a:off x="6627114" y="3159229"/>
            <a:ext cx="1831086" cy="1285169"/>
          </a:xfrm>
        </p:spPr>
        <p:txBody>
          <a:bodyPr>
            <a:normAutofit/>
          </a:bodyPr>
          <a:lstStyle>
            <a:lvl1pPr marL="0" indent="0">
              <a:buNone/>
              <a:defRPr sz="1050"/>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27"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66467421"/>
      </p:ext>
    </p:extLst>
  </p:cSld>
  <p:clrMapOvr>
    <a:masterClrMapping/>
  </p:clrMapOvr>
  <p:timing>
    <p:tnLst>
      <p:par>
        <p:cTn id="1" dur="indefinite" restart="never" nodeType="tmRoot"/>
      </p:par>
    </p:tnLst>
  </p:timing>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24"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041341550"/>
      </p:ext>
    </p:extLst>
  </p:cSld>
  <p:clrMapOvr>
    <a:masterClrMapping/>
  </p:clrMapOvr>
  <p:timing>
    <p:tnLst>
      <p:par>
        <p:cTn id="1" dur="indefinite" restart="never" nodeType="tmRoot"/>
      </p:par>
    </p:tnLst>
  </p:timing>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2496312" cy="1983051"/>
          </a:xfrm>
          <a:solidFill>
            <a:schemeClr val="bg1">
              <a:lumMod val="95000"/>
            </a:schemeClr>
          </a:solidFill>
        </p:spPr>
        <p:txBody>
          <a:bodyPr vert="horz" lIns="0" tIns="0" rIns="0" bIns="0" rtlCol="0" anchor="ctr">
            <a:normAutofit/>
          </a:bodyPr>
          <a:lstStyle>
            <a:lvl1pPr>
              <a:defRPr lang="en-US" sz="1050" dirty="0"/>
            </a:lvl1pPr>
          </a:lstStyle>
          <a:p>
            <a:pPr marL="0" lvl="0" indent="0" algn="ctr">
              <a:buNone/>
            </a:pPr>
            <a:endParaRPr lang="en-US" dirty="0"/>
          </a:p>
        </p:txBody>
      </p:sp>
      <p:sp>
        <p:nvSpPr>
          <p:cNvPr id="5" name="Picture Placeholder 3"/>
          <p:cNvSpPr>
            <a:spLocks noGrp="1"/>
          </p:cNvSpPr>
          <p:nvPr>
            <p:ph type="pic" sz="quarter" idx="11"/>
          </p:nvPr>
        </p:nvSpPr>
        <p:spPr>
          <a:xfrm>
            <a:off x="3323844"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6" name="Picture Placeholder 3"/>
          <p:cNvSpPr>
            <a:spLocks noGrp="1"/>
          </p:cNvSpPr>
          <p:nvPr>
            <p:ph type="pic" sz="quarter" idx="12"/>
          </p:nvPr>
        </p:nvSpPr>
        <p:spPr>
          <a:xfrm>
            <a:off x="5961888" y="1047750"/>
            <a:ext cx="249631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9" name="Text Placeholder 7"/>
          <p:cNvSpPr>
            <a:spLocks noGrp="1"/>
          </p:cNvSpPr>
          <p:nvPr>
            <p:ph type="body" sz="quarter" idx="21"/>
          </p:nvPr>
        </p:nvSpPr>
        <p:spPr>
          <a:xfrm>
            <a:off x="685800" y="2190571"/>
            <a:ext cx="2496312" cy="840230"/>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0" name="Text Placeholder 7"/>
          <p:cNvSpPr>
            <a:spLocks noGrp="1"/>
          </p:cNvSpPr>
          <p:nvPr>
            <p:ph type="body" sz="quarter" idx="22"/>
          </p:nvPr>
        </p:nvSpPr>
        <p:spPr>
          <a:xfrm>
            <a:off x="3323844" y="2190571"/>
            <a:ext cx="2496312" cy="840230"/>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4" name="Text Placeholder 7"/>
          <p:cNvSpPr>
            <a:spLocks noGrp="1"/>
          </p:cNvSpPr>
          <p:nvPr>
            <p:ph type="body" sz="quarter" idx="23"/>
          </p:nvPr>
        </p:nvSpPr>
        <p:spPr>
          <a:xfrm>
            <a:off x="5961888" y="2190571"/>
            <a:ext cx="2496312" cy="840230"/>
          </a:xfrm>
          <a:solidFill>
            <a:schemeClr val="bg2">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3" name="Content Placeholder 13"/>
          <p:cNvSpPr>
            <a:spLocks noGrp="1"/>
          </p:cNvSpPr>
          <p:nvPr>
            <p:ph sz="quarter" idx="18"/>
          </p:nvPr>
        </p:nvSpPr>
        <p:spPr>
          <a:xfrm>
            <a:off x="685800"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13"/>
          <p:cNvSpPr>
            <a:spLocks noGrp="1"/>
          </p:cNvSpPr>
          <p:nvPr>
            <p:ph sz="quarter" idx="19"/>
          </p:nvPr>
        </p:nvSpPr>
        <p:spPr>
          <a:xfrm>
            <a:off x="3323844"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13"/>
          <p:cNvSpPr>
            <a:spLocks noGrp="1"/>
          </p:cNvSpPr>
          <p:nvPr>
            <p:ph sz="quarter" idx="20"/>
          </p:nvPr>
        </p:nvSpPr>
        <p:spPr>
          <a:xfrm>
            <a:off x="5961888" y="3159229"/>
            <a:ext cx="2496312" cy="1313019"/>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692596"/>
      </p:ext>
    </p:extLst>
  </p:cSld>
  <p:clrMapOvr>
    <a:masterClrMapping/>
  </p:clrMapOvr>
  <p:timing>
    <p:tnLst>
      <p:par>
        <p:cTn id="1" dur="indefinite" restart="never" nodeType="tmRoot"/>
      </p:par>
    </p:tnLst>
  </p:timing>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9645262"/>
      </p:ext>
    </p:extLst>
  </p:cSld>
  <p:clrMapOvr>
    <a:masterClrMapping/>
  </p:clrMapOvr>
  <p:timing>
    <p:tnLst>
      <p:par>
        <p:cTn id="1" dur="indefinite" restart="never" nodeType="tmRoot"/>
      </p:par>
    </p:tnLst>
  </p:timing>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504414432"/>
      </p:ext>
    </p:extLst>
  </p:cSld>
  <p:clrMapOvr>
    <a:masterClrMapping/>
  </p:clrMapOvr>
  <p:timing>
    <p:tnLst>
      <p:par>
        <p:cTn id="1" dur="indefinite" restart="never" nodeType="tmRoot"/>
      </p:par>
    </p:tnLst>
  </p:timing>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3607493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0"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5" name="Picture Placeholder 3"/>
          <p:cNvSpPr>
            <a:spLocks noGrp="1"/>
          </p:cNvSpPr>
          <p:nvPr>
            <p:ph type="pic" sz="quarter" idx="11"/>
          </p:nvPr>
        </p:nvSpPr>
        <p:spPr>
          <a:xfrm>
            <a:off x="4644009" y="1047750"/>
            <a:ext cx="3814192" cy="1983051"/>
          </a:xfrm>
          <a:solidFill>
            <a:schemeClr val="bg1">
              <a:lumMod val="95000"/>
            </a:schemeClr>
          </a:solidFill>
        </p:spPr>
        <p:txBody>
          <a:bodyPr vert="horz" lIns="0" tIns="0" rIns="0" bIns="0" rtlCol="0" anchor="ctr">
            <a:normAutofit/>
          </a:bodyPr>
          <a:lstStyle>
            <a:lvl1pPr>
              <a:defRPr lang="en-US" sz="1050"/>
            </a:lvl1pPr>
          </a:lstStyle>
          <a:p>
            <a:pPr marL="0" lvl="0" indent="0" algn="ctr">
              <a:buNone/>
            </a:pPr>
            <a:endParaRPr lang="en-US"/>
          </a:p>
        </p:txBody>
      </p:sp>
      <p:sp>
        <p:nvSpPr>
          <p:cNvPr id="8" name="Text Placeholder 7"/>
          <p:cNvSpPr>
            <a:spLocks noGrp="1"/>
          </p:cNvSpPr>
          <p:nvPr>
            <p:ph type="body" sz="quarter" idx="21"/>
          </p:nvPr>
        </p:nvSpPr>
        <p:spPr>
          <a:xfrm>
            <a:off x="685800" y="2421403"/>
            <a:ext cx="3813048" cy="609398"/>
          </a:xfrm>
          <a:solidFill>
            <a:schemeClr val="accent1">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9" name="Text Placeholder 7"/>
          <p:cNvSpPr>
            <a:spLocks noGrp="1"/>
          </p:cNvSpPr>
          <p:nvPr>
            <p:ph type="body" sz="quarter" idx="22"/>
          </p:nvPr>
        </p:nvSpPr>
        <p:spPr>
          <a:xfrm>
            <a:off x="4645152" y="2421403"/>
            <a:ext cx="3813048" cy="609398"/>
          </a:xfrm>
          <a:solidFill>
            <a:schemeClr val="accent4">
              <a:alpha val="80000"/>
            </a:schemeClr>
          </a:solidFill>
        </p:spPr>
        <p:txBody>
          <a:bodyPr lIns="182880" tIns="91440" rIns="182880" bIns="91440" anchor="b" anchorCtr="0">
            <a:spAutoFit/>
          </a:bodyPr>
          <a:lstStyle>
            <a:lvl1pPr marL="0" indent="0">
              <a:buNone/>
              <a:defRPr sz="1500">
                <a:solidFill>
                  <a:srgbClr val="FFFFFF"/>
                </a:solidFill>
              </a:defRPr>
            </a:lvl1pPr>
            <a:lvl2pPr marL="0" indent="0">
              <a:buFont typeface="Arial" panose="020B0604020202020204" pitchFamily="34" charset="0"/>
              <a:buNone/>
              <a:defRPr sz="1050">
                <a:solidFill>
                  <a:srgbClr val="FFFFFF"/>
                </a:solidFill>
              </a:defRPr>
            </a:lvl2pPr>
            <a:lvl3pPr marL="257175" indent="-128588">
              <a:defRPr sz="1050">
                <a:solidFill>
                  <a:srgbClr val="FFFFFF"/>
                </a:solidFill>
              </a:defRPr>
            </a:lvl3pPr>
            <a:lvl4pPr marL="385763" indent="-128588">
              <a:defRPr sz="1050">
                <a:solidFill>
                  <a:srgbClr val="FFFFFF"/>
                </a:solidFill>
              </a:defRPr>
            </a:lvl4pPr>
            <a:lvl5pPr marL="557213" indent="-171450">
              <a:defRPr sz="1050">
                <a:solidFill>
                  <a:srgbClr val="FFFFFF"/>
                </a:solidFill>
              </a:defRPr>
            </a:lvl5pPr>
          </a:lstStyle>
          <a:p>
            <a:pPr lvl="0"/>
            <a:r>
              <a:rPr lang="en-US" dirty="0" smtClean="0"/>
              <a:t>Click to edit Master text styles</a:t>
            </a:r>
          </a:p>
          <a:p>
            <a:pPr lvl="1"/>
            <a:r>
              <a:rPr lang="en-US" dirty="0" smtClean="0"/>
              <a:t>Second level</a:t>
            </a:r>
          </a:p>
        </p:txBody>
      </p:sp>
      <p:sp>
        <p:nvSpPr>
          <p:cNvPr id="11" name="Content Placeholder 13"/>
          <p:cNvSpPr>
            <a:spLocks noGrp="1"/>
          </p:cNvSpPr>
          <p:nvPr>
            <p:ph sz="quarter" idx="18"/>
          </p:nvPr>
        </p:nvSpPr>
        <p:spPr>
          <a:xfrm>
            <a:off x="685800"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13"/>
          <p:cNvSpPr>
            <a:spLocks noGrp="1"/>
          </p:cNvSpPr>
          <p:nvPr>
            <p:ph sz="quarter" idx="19"/>
          </p:nvPr>
        </p:nvSpPr>
        <p:spPr>
          <a:xfrm>
            <a:off x="4645152" y="3159229"/>
            <a:ext cx="3813048" cy="1277300"/>
          </a:xfrm>
        </p:spPr>
        <p:txBody>
          <a:bodyPr/>
          <a:lstStyle>
            <a:lvl1pPr marL="0" indent="0">
              <a:buNone/>
              <a:defRPr sz="1575"/>
            </a:lvl1pPr>
            <a:lvl2pPr marL="128588" indent="-128588">
              <a:buFont typeface="Arial" panose="020B0604020202020204" pitchFamily="34" charset="0"/>
              <a:buChar char="•"/>
              <a:defRPr sz="1050"/>
            </a:lvl2pPr>
            <a:lvl3pPr marL="257175" indent="-128588">
              <a:defRPr sz="1050"/>
            </a:lvl3pPr>
            <a:lvl4pPr marL="385763" indent="-128588">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4"/>
          <p:cNvSpPr>
            <a:spLocks noGrp="1"/>
          </p:cNvSpPr>
          <p:nvPr>
            <p:ph type="body" sz="quarter" idx="23"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631196712"/>
      </p:ext>
    </p:extLst>
  </p:cSld>
  <p:clrMapOvr>
    <a:masterClrMapping/>
  </p:clrMapOvr>
  <p:timing>
    <p:tnLst>
      <p:par>
        <p:cTn id="1" dur="indefinite" restart="never" nodeType="tmRoot"/>
      </p:par>
    </p:tnLst>
  </p:timing>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63135867"/>
      </p:ext>
    </p:extLst>
  </p:cSld>
  <p:clrMapOvr>
    <a:masterClrMapping/>
  </p:clrMapOvr>
  <p:timing>
    <p:tnLst>
      <p:par>
        <p:cTn id="1" dur="indefinite" restart="never" nodeType="tmRoot"/>
      </p:par>
    </p:tnLst>
  </p:timing>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803892873"/>
      </p:ext>
    </p:extLst>
  </p:cSld>
  <p:clrMapOvr>
    <a:masterClrMapping/>
  </p:clrMapOvr>
  <p:timing>
    <p:tnLst>
      <p:par>
        <p:cTn id="1" dur="indefinite" restart="never" nodeType="tmRoot"/>
      </p:par>
    </p:tnLst>
  </p:timing>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252146247"/>
      </p:ext>
    </p:extLst>
  </p:cSld>
  <p:clrMapOvr>
    <a:masterClrMapping/>
  </p:clrMapOvr>
  <p:timing>
    <p:tnLst>
      <p:par>
        <p:cTn id="1" dur="indefinite" restart="never" nodeType="tmRoot"/>
      </p:par>
    </p:tnLst>
  </p:timing>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463977575"/>
      </p:ext>
    </p:extLst>
  </p:cSld>
  <p:clrMapOvr>
    <a:masterClrMapping/>
  </p:clrMapOvr>
  <p:timing>
    <p:tnLst>
      <p:par>
        <p:cTn id="1" dur="indefinite" restart="never" nodeType="tmRoot"/>
      </p:par>
    </p:tnLst>
  </p:timing>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74146751"/>
      </p:ext>
    </p:extLst>
  </p:cSld>
  <p:clrMapOvr>
    <a:masterClrMapping/>
  </p:clrMapOvr>
  <p:timing>
    <p:tnLst>
      <p:par>
        <p:cTn id="1" dur="indefinite" restart="never" nodeType="tmRoot"/>
      </p:par>
    </p:tnLst>
  </p:timing>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650877269"/>
      </p:ext>
    </p:extLst>
  </p:cSld>
  <p:clrMapOvr>
    <a:masterClrMapping/>
  </p:clrMapOvr>
  <p:timing>
    <p:tnLst>
      <p:par>
        <p:cTn id="1" dur="indefinite" restart="never" nodeType="tmRoot"/>
      </p:par>
    </p:tnLst>
  </p:timing>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61164738"/>
      </p:ext>
    </p:extLst>
  </p:cSld>
  <p:clrMapOvr>
    <a:masterClrMapping/>
  </p:clrMapOvr>
  <p:timing>
    <p:tnLst>
      <p:par>
        <p:cTn id="1" dur="indefinite" restart="never" nodeType="tmRoot"/>
      </p:par>
    </p:tnLst>
  </p:timing>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943822010"/>
      </p:ext>
    </p:extLst>
  </p:cSld>
  <p:clrMapOvr>
    <a:masterClrMapping/>
  </p:clrMapOvr>
  <p:timing>
    <p:tnLst>
      <p:par>
        <p:cTn id="1" dur="indefinite" restart="never" nodeType="tmRoot"/>
      </p:par>
    </p:tnLst>
  </p:timing>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05531953"/>
      </p:ext>
    </p:extLst>
  </p:cSld>
  <p:clrMapOvr>
    <a:masterClrMapping/>
  </p:clrMapOvr>
  <p:timing>
    <p:tnLst>
      <p:par>
        <p:cTn id="1" dur="indefinite" restart="never" nodeType="tmRoot"/>
      </p:par>
    </p:tnLst>
  </p:timing>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090378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14135839"/>
      </p:ext>
    </p:extLst>
  </p:cSld>
  <p:clrMapOvr>
    <a:masterClrMapping/>
  </p:clrMapOvr>
  <p:timing>
    <p:tnLst>
      <p:par>
        <p:cTn id="1" dur="indefinite" restart="never" nodeType="tmRoot"/>
      </p:par>
    </p:tnLst>
  </p:timing>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61716475"/>
      </p:ext>
    </p:extLst>
  </p:cSld>
  <p:clrMapOvr>
    <a:masterClrMapping/>
  </p:clrMapOvr>
  <p:timing>
    <p:tnLst>
      <p:par>
        <p:cTn id="1" dur="indefinite" restart="never" nodeType="tmRoot"/>
      </p:par>
    </p:tnLst>
  </p:timing>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163194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2612783"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409679"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4794025"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5590922"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1" name="Picture Placeholder 3"/>
          <p:cNvSpPr>
            <a:spLocks noGrp="1"/>
          </p:cNvSpPr>
          <p:nvPr>
            <p:ph type="pic" sz="quarter" idx="23"/>
          </p:nvPr>
        </p:nvSpPr>
        <p:spPr>
          <a:xfrm>
            <a:off x="697526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32" name="Content Placeholder 13"/>
          <p:cNvSpPr>
            <a:spLocks noGrp="1"/>
          </p:cNvSpPr>
          <p:nvPr>
            <p:ph sz="quarter" idx="24" hasCustomPrompt="1"/>
          </p:nvPr>
        </p:nvSpPr>
        <p:spPr>
          <a:xfrm>
            <a:off x="7772164" y="1229842"/>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2612783"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3409679"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4794025"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5590922"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9" name="Picture Placeholder 3"/>
          <p:cNvSpPr>
            <a:spLocks noGrp="1"/>
          </p:cNvSpPr>
          <p:nvPr>
            <p:ph type="pic" sz="quarter" idx="31"/>
          </p:nvPr>
        </p:nvSpPr>
        <p:spPr>
          <a:xfrm>
            <a:off x="6975267"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0" name="Content Placeholder 13"/>
          <p:cNvSpPr>
            <a:spLocks noGrp="1"/>
          </p:cNvSpPr>
          <p:nvPr>
            <p:ph sz="quarter" idx="32" hasCustomPrompt="1"/>
          </p:nvPr>
        </p:nvSpPr>
        <p:spPr>
          <a:xfrm>
            <a:off x="7772164" y="2365160"/>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2612783"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3409679"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4794025"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5590922"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7" name="Picture Placeholder 3"/>
          <p:cNvSpPr>
            <a:spLocks noGrp="1"/>
          </p:cNvSpPr>
          <p:nvPr>
            <p:ph type="pic" sz="quarter" idx="39"/>
          </p:nvPr>
        </p:nvSpPr>
        <p:spPr>
          <a:xfrm>
            <a:off x="6975267"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788"/>
            </a:lvl1pPr>
          </a:lstStyle>
          <a:p>
            <a:endParaRPr lang="en-US" dirty="0"/>
          </a:p>
        </p:txBody>
      </p:sp>
      <p:sp>
        <p:nvSpPr>
          <p:cNvPr id="48" name="Content Placeholder 13"/>
          <p:cNvSpPr>
            <a:spLocks noGrp="1"/>
          </p:cNvSpPr>
          <p:nvPr>
            <p:ph sz="quarter" idx="40" hasCustomPrompt="1"/>
          </p:nvPr>
        </p:nvSpPr>
        <p:spPr>
          <a:xfrm>
            <a:off x="7772164" y="3500478"/>
            <a:ext cx="1034421"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144305706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336388296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2"/>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365161"/>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365160"/>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365160"/>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1" name="Picture Placeholder 3"/>
          <p:cNvSpPr>
            <a:spLocks noGrp="1"/>
          </p:cNvSpPr>
          <p:nvPr>
            <p:ph type="pic" sz="quarter" idx="33"/>
          </p:nvPr>
        </p:nvSpPr>
        <p:spPr>
          <a:xfrm>
            <a:off x="431540"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42" name="Content Placeholder 13"/>
          <p:cNvSpPr>
            <a:spLocks noGrp="1"/>
          </p:cNvSpPr>
          <p:nvPr>
            <p:ph sz="quarter" idx="34" hasCustomPrompt="1"/>
          </p:nvPr>
        </p:nvSpPr>
        <p:spPr>
          <a:xfrm>
            <a:off x="1228437"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3" name="Picture Placeholder 3"/>
          <p:cNvSpPr>
            <a:spLocks noGrp="1"/>
          </p:cNvSpPr>
          <p:nvPr>
            <p:ph type="pic" sz="quarter" idx="35"/>
          </p:nvPr>
        </p:nvSpPr>
        <p:spPr>
          <a:xfrm>
            <a:off x="3270244" y="3500479"/>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44" name="Content Placeholder 13"/>
          <p:cNvSpPr>
            <a:spLocks noGrp="1"/>
          </p:cNvSpPr>
          <p:nvPr>
            <p:ph sz="quarter" idx="36" hasCustomPrompt="1"/>
          </p:nvPr>
        </p:nvSpPr>
        <p:spPr>
          <a:xfrm>
            <a:off x="4069975"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5" name="Picture Placeholder 3"/>
          <p:cNvSpPr>
            <a:spLocks noGrp="1"/>
          </p:cNvSpPr>
          <p:nvPr>
            <p:ph type="pic" sz="quarter" idx="37"/>
          </p:nvPr>
        </p:nvSpPr>
        <p:spPr>
          <a:xfrm>
            <a:off x="6108947" y="3500478"/>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46" name="Content Placeholder 13"/>
          <p:cNvSpPr>
            <a:spLocks noGrp="1"/>
          </p:cNvSpPr>
          <p:nvPr>
            <p:ph sz="quarter" idx="38" hasCustomPrompt="1"/>
          </p:nvPr>
        </p:nvSpPr>
        <p:spPr>
          <a:xfrm>
            <a:off x="6911512" y="3500478"/>
            <a:ext cx="1735806" cy="733806"/>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6761081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1779574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a:xfrm>
            <a:off x="6705600" y="133350"/>
            <a:ext cx="2133600" cy="273844"/>
          </a:xfrm>
          <a:prstGeom prst="rect">
            <a:avLst/>
          </a:prstGeom>
        </p:spPr>
        <p:txBody>
          <a:bodyPr/>
          <a:lstStyle/>
          <a:p>
            <a:fld id="{6B0EA3E6-B1F8-4342-B502-7A7E840EC71C}" type="datetime1">
              <a:rPr lang="en-JM" smtClean="0"/>
              <a:t>16/01/2016</a:t>
            </a:fld>
            <a:endParaRPr lang="en-JM"/>
          </a:p>
        </p:txBody>
      </p:sp>
      <p:sp>
        <p:nvSpPr>
          <p:cNvPr id="7" name="Text Placeholder 13"/>
          <p:cNvSpPr>
            <a:spLocks noGrp="1"/>
          </p:cNvSpPr>
          <p:nvPr>
            <p:ph type="body" sz="quarter" idx="47"/>
          </p:nvPr>
        </p:nvSpPr>
        <p:spPr>
          <a:xfrm>
            <a:off x="989964" y="15589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8" name="Text Placeholder 13"/>
          <p:cNvSpPr>
            <a:spLocks noGrp="1"/>
          </p:cNvSpPr>
          <p:nvPr>
            <p:ph type="body" sz="quarter" idx="48"/>
          </p:nvPr>
        </p:nvSpPr>
        <p:spPr>
          <a:xfrm>
            <a:off x="990282" y="20923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9" name="Text Placeholder 13"/>
          <p:cNvSpPr>
            <a:spLocks noGrp="1"/>
          </p:cNvSpPr>
          <p:nvPr>
            <p:ph type="body" sz="quarter" idx="49"/>
          </p:nvPr>
        </p:nvSpPr>
        <p:spPr>
          <a:xfrm>
            <a:off x="990600" y="27019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0" name="Text Placeholder 13"/>
          <p:cNvSpPr>
            <a:spLocks noGrp="1"/>
          </p:cNvSpPr>
          <p:nvPr>
            <p:ph type="body" sz="quarter" idx="50"/>
          </p:nvPr>
        </p:nvSpPr>
        <p:spPr>
          <a:xfrm>
            <a:off x="990600" y="32353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1" name="Text Placeholder 13"/>
          <p:cNvSpPr>
            <a:spLocks noGrp="1"/>
          </p:cNvSpPr>
          <p:nvPr>
            <p:ph type="body" sz="quarter" idx="51"/>
          </p:nvPr>
        </p:nvSpPr>
        <p:spPr>
          <a:xfrm>
            <a:off x="990600" y="37687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7" name="Text Placeholder 13"/>
          <p:cNvSpPr>
            <a:spLocks noGrp="1"/>
          </p:cNvSpPr>
          <p:nvPr>
            <p:ph type="body" sz="quarter" idx="60"/>
          </p:nvPr>
        </p:nvSpPr>
        <p:spPr>
          <a:xfrm>
            <a:off x="5181282" y="15589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8" name="Text Placeholder 13"/>
          <p:cNvSpPr>
            <a:spLocks noGrp="1"/>
          </p:cNvSpPr>
          <p:nvPr>
            <p:ph type="body" sz="quarter" idx="61"/>
          </p:nvPr>
        </p:nvSpPr>
        <p:spPr>
          <a:xfrm>
            <a:off x="5181600" y="20923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9" name="Text Placeholder 13"/>
          <p:cNvSpPr>
            <a:spLocks noGrp="1"/>
          </p:cNvSpPr>
          <p:nvPr>
            <p:ph type="body" sz="quarter" idx="62"/>
          </p:nvPr>
        </p:nvSpPr>
        <p:spPr>
          <a:xfrm>
            <a:off x="5181600" y="27019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0" name="Text Placeholder 13"/>
          <p:cNvSpPr>
            <a:spLocks noGrp="1"/>
          </p:cNvSpPr>
          <p:nvPr>
            <p:ph type="body" sz="quarter" idx="63"/>
          </p:nvPr>
        </p:nvSpPr>
        <p:spPr>
          <a:xfrm>
            <a:off x="5181600" y="32353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1" name="Text Placeholder 13"/>
          <p:cNvSpPr>
            <a:spLocks noGrp="1"/>
          </p:cNvSpPr>
          <p:nvPr>
            <p:ph type="body" sz="quarter" idx="64"/>
          </p:nvPr>
        </p:nvSpPr>
        <p:spPr>
          <a:xfrm>
            <a:off x="5181600" y="3768725"/>
            <a:ext cx="3048000" cy="403225"/>
          </a:xfrm>
        </p:spPr>
        <p:txBody>
          <a:bodyPr anchor="ctr">
            <a:normAutofit/>
          </a:bodyPr>
          <a:lstStyle>
            <a:lvl1pPr marL="0" indent="0">
              <a:buFontTx/>
              <a:buNone/>
              <a:defRPr sz="12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2" name="Text Placeholder 17"/>
          <p:cNvSpPr>
            <a:spLocks noGrp="1"/>
          </p:cNvSpPr>
          <p:nvPr>
            <p:ph type="body" sz="quarter" idx="23"/>
          </p:nvPr>
        </p:nvSpPr>
        <p:spPr>
          <a:xfrm>
            <a:off x="457200" y="876300"/>
            <a:ext cx="5029200" cy="323850"/>
          </a:xfrm>
        </p:spPr>
        <p:txBody>
          <a:bodyPr>
            <a:noAutofit/>
          </a:bodyPr>
          <a:lstStyle>
            <a:lvl1pPr marL="0" indent="0" algn="l">
              <a:buFontTx/>
              <a:buNone/>
              <a:defRPr sz="1050" b="1">
                <a:solidFill>
                  <a:srgbClr val="595959"/>
                </a:solidFill>
                <a:latin typeface="Open Sans Light"/>
                <a:ea typeface="Open Sans" panose="020B0606030504020204" pitchFamily="34" charset="0"/>
                <a:cs typeface="Open Sans Light"/>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JM" dirty="0"/>
          </a:p>
        </p:txBody>
      </p:sp>
    </p:spTree>
    <p:extLst>
      <p:ext uri="{BB962C8B-B14F-4D97-AF65-F5344CB8AC3E}">
        <p14:creationId xmlns:p14="http://schemas.microsoft.com/office/powerpoint/2010/main" val="1964456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228437"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270244"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4069975"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108947" y="122984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911512" y="1229841"/>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228437"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3270244" y="2914933"/>
            <a:ext cx="685800" cy="6858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4069975"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7" name="Picture Placeholder 3"/>
          <p:cNvSpPr>
            <a:spLocks noGrp="1"/>
          </p:cNvSpPr>
          <p:nvPr>
            <p:ph type="pic" sz="quarter" idx="29"/>
          </p:nvPr>
        </p:nvSpPr>
        <p:spPr>
          <a:xfrm>
            <a:off x="6108947" y="2914932"/>
            <a:ext cx="685800" cy="6858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8" name="Content Placeholder 13"/>
          <p:cNvSpPr>
            <a:spLocks noGrp="1"/>
          </p:cNvSpPr>
          <p:nvPr>
            <p:ph sz="quarter" idx="30" hasCustomPrompt="1"/>
          </p:nvPr>
        </p:nvSpPr>
        <p:spPr>
          <a:xfrm>
            <a:off x="6911512" y="2914932"/>
            <a:ext cx="1735806"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09768636"/>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747189941"/>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31540"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1721530"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709852" y="1229842"/>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6002677" y="1229841"/>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3" name="Picture Placeholder 3"/>
          <p:cNvSpPr>
            <a:spLocks noGrp="1"/>
          </p:cNvSpPr>
          <p:nvPr>
            <p:ph type="pic" sz="quarter" idx="25"/>
          </p:nvPr>
        </p:nvSpPr>
        <p:spPr>
          <a:xfrm>
            <a:off x="431540"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34" name="Content Placeholder 13"/>
          <p:cNvSpPr>
            <a:spLocks noGrp="1"/>
          </p:cNvSpPr>
          <p:nvPr>
            <p:ph sz="quarter" idx="26" hasCustomPrompt="1"/>
          </p:nvPr>
        </p:nvSpPr>
        <p:spPr>
          <a:xfrm>
            <a:off x="1721530"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35" name="Picture Placeholder 3"/>
          <p:cNvSpPr>
            <a:spLocks noGrp="1"/>
          </p:cNvSpPr>
          <p:nvPr>
            <p:ph type="pic" sz="quarter" idx="27"/>
          </p:nvPr>
        </p:nvSpPr>
        <p:spPr>
          <a:xfrm>
            <a:off x="4709852" y="2914933"/>
            <a:ext cx="1150616" cy="1150616"/>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36" name="Content Placeholder 13"/>
          <p:cNvSpPr>
            <a:spLocks noGrp="1"/>
          </p:cNvSpPr>
          <p:nvPr>
            <p:ph sz="quarter" idx="28" hasCustomPrompt="1"/>
          </p:nvPr>
        </p:nvSpPr>
        <p:spPr>
          <a:xfrm>
            <a:off x="6002677" y="2914932"/>
            <a:ext cx="2669009" cy="1456681"/>
          </a:xfrm>
        </p:spPr>
        <p:txBody>
          <a:bodyPr/>
          <a:lstStyle>
            <a:lvl1pPr marL="0" indent="0">
              <a:lnSpc>
                <a:spcPct val="80000"/>
              </a:lnSpc>
              <a:buNone/>
              <a:defRPr sz="105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600"/>
              </a:spcAft>
              <a:buFont typeface="Arial" panose="020B0604020202020204" pitchFamily="34" charset="0"/>
              <a:buNone/>
              <a:defRPr sz="900" i="1"/>
            </a:lvl2pPr>
            <a:lvl3pPr marL="0" indent="0">
              <a:buNone/>
              <a:defRPr sz="90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8273547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Tree>
    <p:extLst>
      <p:ext uri="{BB962C8B-B14F-4D97-AF65-F5344CB8AC3E}">
        <p14:creationId xmlns:p14="http://schemas.microsoft.com/office/powerpoint/2010/main" val="270814474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1173169"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431541"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401187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3270244"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6850575"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6108947" y="2442744"/>
            <a:ext cx="2532703"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7866310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49" name="Text Placeholder 4"/>
          <p:cNvSpPr>
            <a:spLocks noGrp="1"/>
          </p:cNvSpPr>
          <p:nvPr>
            <p:ph type="body" sz="quarter" idx="41" hasCustomPrompt="1"/>
          </p:nvPr>
        </p:nvSpPr>
        <p:spPr>
          <a:xfrm>
            <a:off x="685800" y="700088"/>
            <a:ext cx="7772400" cy="304800"/>
          </a:xfrm>
        </p:spPr>
        <p:txBody>
          <a:bodyPr>
            <a:normAutofit/>
          </a:bodyPr>
          <a:lstStyle>
            <a:lvl1pPr marL="0" indent="0" algn="ctr">
              <a:lnSpc>
                <a:spcPct val="86000"/>
              </a:lnSpc>
              <a:spcBef>
                <a:spcPts val="0"/>
              </a:spcBef>
              <a:buNone/>
              <a:defRPr sz="1350" baseline="0"/>
            </a:lvl1pPr>
          </a:lstStyle>
          <a:p>
            <a:pPr lvl="0"/>
            <a:r>
              <a:rPr lang="en-US" dirty="0" smtClean="0"/>
              <a:t>Click here to edit subtitle</a:t>
            </a:r>
            <a:endParaRPr lang="en-US" dirty="0"/>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7683180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88"/>
            </a:lvl1pPr>
          </a:lstStyle>
          <a:p>
            <a:endParaRPr lang="en-US" dirty="0"/>
          </a:p>
        </p:txBody>
      </p:sp>
      <p:sp>
        <p:nvSpPr>
          <p:cNvPr id="14" name="Content Placeholder 13"/>
          <p:cNvSpPr>
            <a:spLocks noGrp="1"/>
          </p:cNvSpPr>
          <p:nvPr>
            <p:ph sz="quarter" idx="18" hasCustomPrompt="1"/>
          </p:nvPr>
        </p:nvSpPr>
        <p:spPr>
          <a:xfrm>
            <a:off x="53944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88"/>
            </a:lvl1pPr>
          </a:lstStyle>
          <a:p>
            <a:endParaRPr lang="en-US" dirty="0"/>
          </a:p>
        </p:txBody>
      </p:sp>
      <p:sp>
        <p:nvSpPr>
          <p:cNvPr id="28" name="Content Placeholder 13"/>
          <p:cNvSpPr>
            <a:spLocks noGrp="1"/>
          </p:cNvSpPr>
          <p:nvPr>
            <p:ph sz="quarter" idx="20" hasCustomPrompt="1"/>
          </p:nvPr>
        </p:nvSpPr>
        <p:spPr>
          <a:xfrm>
            <a:off x="2642337"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88"/>
            </a:lvl1pPr>
          </a:lstStyle>
          <a:p>
            <a:endParaRPr lang="en-US" dirty="0"/>
          </a:p>
        </p:txBody>
      </p:sp>
      <p:sp>
        <p:nvSpPr>
          <p:cNvPr id="30" name="Content Placeholder 13"/>
          <p:cNvSpPr>
            <a:spLocks noGrp="1"/>
          </p:cNvSpPr>
          <p:nvPr>
            <p:ph sz="quarter" idx="22" hasCustomPrompt="1"/>
          </p:nvPr>
        </p:nvSpPr>
        <p:spPr>
          <a:xfrm>
            <a:off x="4745234"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88"/>
            </a:lvl1pPr>
          </a:lstStyle>
          <a:p>
            <a:endParaRPr lang="en-US" dirty="0"/>
          </a:p>
        </p:txBody>
      </p:sp>
      <p:sp>
        <p:nvSpPr>
          <p:cNvPr id="11" name="Content Placeholder 13"/>
          <p:cNvSpPr>
            <a:spLocks noGrp="1"/>
          </p:cNvSpPr>
          <p:nvPr>
            <p:ph sz="quarter" idx="43" hasCustomPrompt="1"/>
          </p:nvPr>
        </p:nvSpPr>
        <p:spPr>
          <a:xfrm>
            <a:off x="6848131" y="2442744"/>
            <a:ext cx="1802967" cy="1802414"/>
          </a:xfr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5763" indent="-128588">
              <a:defRPr sz="900"/>
            </a:lvl4pPr>
            <a:lvl5pPr>
              <a:defRPr sz="900"/>
            </a:lvl5pPr>
          </a:lstStyle>
          <a:p>
            <a:pPr lvl="0"/>
            <a:r>
              <a:rPr lang="en-US" dirty="0" smtClean="0"/>
              <a:t>First </a:t>
            </a:r>
            <a:r>
              <a:rPr lang="en-US" dirty="0" err="1" smtClean="0"/>
              <a:t>Lastname</a:t>
            </a:r>
            <a:endParaRPr lang="en-US" dirty="0" smtClean="0"/>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1977872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209971"/>
            <a:ext cx="7772400" cy="613171"/>
          </a:xfr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85801"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5" name="Picture Placeholder 3"/>
          <p:cNvSpPr>
            <a:spLocks noGrp="1"/>
          </p:cNvSpPr>
          <p:nvPr>
            <p:ph type="pic" sz="quarter" idx="11"/>
          </p:nvPr>
        </p:nvSpPr>
        <p:spPr>
          <a:xfrm>
            <a:off x="4693478" y="951569"/>
            <a:ext cx="1764195" cy="2651760"/>
          </a:xfrm>
          <a:solidFill>
            <a:schemeClr val="bg1">
              <a:lumMod val="95000"/>
            </a:schemeClr>
          </a:solidFill>
        </p:spPr>
        <p:txBody>
          <a:bodyPr anchor="ctr">
            <a:normAutofit/>
          </a:bodyPr>
          <a:lstStyle>
            <a:lvl1pPr marL="0" indent="0" algn="ctr">
              <a:buNone/>
              <a:defRPr sz="1050"/>
            </a:lvl1pPr>
          </a:lstStyle>
          <a:p>
            <a:endParaRPr lang="en-US"/>
          </a:p>
        </p:txBody>
      </p:sp>
      <p:sp>
        <p:nvSpPr>
          <p:cNvPr id="8" name="Text Placeholder 9"/>
          <p:cNvSpPr>
            <a:spLocks noGrp="1"/>
          </p:cNvSpPr>
          <p:nvPr>
            <p:ph type="body" sz="quarter" idx="14"/>
          </p:nvPr>
        </p:nvSpPr>
        <p:spPr>
          <a:xfrm>
            <a:off x="260078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9"/>
          <p:cNvSpPr>
            <a:spLocks noGrp="1"/>
          </p:cNvSpPr>
          <p:nvPr>
            <p:ph type="body" sz="quarter" idx="15"/>
          </p:nvPr>
        </p:nvSpPr>
        <p:spPr>
          <a:xfrm>
            <a:off x="6598342" y="951569"/>
            <a:ext cx="1859858" cy="2651760"/>
          </a:xfrm>
        </p:spPr>
        <p:txBody>
          <a:bodyPr>
            <a:noAutofit/>
          </a:bodyPr>
          <a:lstStyle>
            <a:lvl1pPr marL="0" indent="0">
              <a:buNone/>
              <a:defRPr sz="105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050"/>
            </a:lvl2pPr>
            <a:lvl3pPr marL="113110" indent="-113110">
              <a:defRPr sz="1050"/>
            </a:lvl3pPr>
            <a:lvl4pPr marL="301229" indent="-155972">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 Placeholder 9"/>
          <p:cNvSpPr>
            <a:spLocks noGrp="1"/>
          </p:cNvSpPr>
          <p:nvPr>
            <p:ph type="body" sz="quarter" idx="16"/>
          </p:nvPr>
        </p:nvSpPr>
        <p:spPr>
          <a:xfrm>
            <a:off x="685801" y="3735424"/>
            <a:ext cx="3774839"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9"/>
          <p:cNvSpPr>
            <a:spLocks noGrp="1"/>
          </p:cNvSpPr>
          <p:nvPr>
            <p:ph type="body" sz="quarter" idx="17"/>
          </p:nvPr>
        </p:nvSpPr>
        <p:spPr>
          <a:xfrm>
            <a:off x="4693479" y="3735424"/>
            <a:ext cx="3764722" cy="719138"/>
          </a:xfrm>
        </p:spPr>
        <p:txBody>
          <a:bodyPr>
            <a:noAutofit/>
          </a:bodyPr>
          <a:lstStyle>
            <a:lvl1pPr marL="0" indent="0">
              <a:buNone/>
              <a:defRPr sz="1050"/>
            </a:lvl1pPr>
            <a:lvl2pPr marL="114297" indent="-114297">
              <a:buFont typeface="Arial" panose="020B0604020202020204" pitchFamily="34" charset="0"/>
              <a:buChar char="•"/>
              <a:defRPr sz="1050"/>
            </a:lvl2pPr>
            <a:lvl3pPr marL="228594" indent="-114297">
              <a:defRPr sz="1050"/>
            </a:lvl3pPr>
            <a:lvl4pPr marL="400040" indent="-171446">
              <a:defRPr sz="1050"/>
            </a:lvl4pPr>
            <a:lvl5pPr marL="571486" indent="-171446">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3349491"/>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normAutofit/>
          </a:bodyPr>
          <a:lstStyle>
            <a:lvl1pPr>
              <a:defRPr sz="27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37288991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defRPr/>
            </a:lvl1pPr>
            <a:lvl2pPr>
              <a:spcBef>
                <a:spcPts val="900"/>
              </a:spcBef>
              <a:defRPr/>
            </a:lvl2pPr>
            <a:lvl3pPr>
              <a:spcBef>
                <a:spcPts val="900"/>
              </a:spcBef>
              <a:defRPr/>
            </a:lvl3pPr>
            <a:lvl4pPr>
              <a:spcBef>
                <a:spcPts val="900"/>
              </a:spcBef>
              <a:defRPr/>
            </a:lvl4pPr>
            <a:lvl5pPr>
              <a:spcBef>
                <a:spcPts val="9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7076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516.xml"/><Relationship Id="rId18" Type="http://schemas.openxmlformats.org/officeDocument/2006/relationships/slideLayout" Target="../slideLayouts/slideLayout521.xml"/><Relationship Id="rId26" Type="http://schemas.openxmlformats.org/officeDocument/2006/relationships/slideLayout" Target="../slideLayouts/slideLayout529.xml"/><Relationship Id="rId39" Type="http://schemas.openxmlformats.org/officeDocument/2006/relationships/slideLayout" Target="../slideLayouts/slideLayout542.xml"/><Relationship Id="rId21" Type="http://schemas.openxmlformats.org/officeDocument/2006/relationships/slideLayout" Target="../slideLayouts/slideLayout524.xml"/><Relationship Id="rId34" Type="http://schemas.openxmlformats.org/officeDocument/2006/relationships/slideLayout" Target="../slideLayouts/slideLayout537.xml"/><Relationship Id="rId42" Type="http://schemas.openxmlformats.org/officeDocument/2006/relationships/slideLayout" Target="../slideLayouts/slideLayout545.xml"/><Relationship Id="rId47" Type="http://schemas.openxmlformats.org/officeDocument/2006/relationships/slideLayout" Target="../slideLayouts/slideLayout550.xml"/><Relationship Id="rId50" Type="http://schemas.openxmlformats.org/officeDocument/2006/relationships/slideLayout" Target="../slideLayouts/slideLayout553.xml"/><Relationship Id="rId55" Type="http://schemas.openxmlformats.org/officeDocument/2006/relationships/slideLayout" Target="../slideLayouts/slideLayout558.xml"/><Relationship Id="rId7" Type="http://schemas.openxmlformats.org/officeDocument/2006/relationships/slideLayout" Target="../slideLayouts/slideLayout510.xml"/><Relationship Id="rId2" Type="http://schemas.openxmlformats.org/officeDocument/2006/relationships/slideLayout" Target="../slideLayouts/slideLayout505.xml"/><Relationship Id="rId16" Type="http://schemas.openxmlformats.org/officeDocument/2006/relationships/slideLayout" Target="../slideLayouts/slideLayout519.xml"/><Relationship Id="rId20" Type="http://schemas.openxmlformats.org/officeDocument/2006/relationships/slideLayout" Target="../slideLayouts/slideLayout523.xml"/><Relationship Id="rId29" Type="http://schemas.openxmlformats.org/officeDocument/2006/relationships/slideLayout" Target="../slideLayouts/slideLayout532.xml"/><Relationship Id="rId41" Type="http://schemas.openxmlformats.org/officeDocument/2006/relationships/slideLayout" Target="../slideLayouts/slideLayout544.xml"/><Relationship Id="rId54" Type="http://schemas.openxmlformats.org/officeDocument/2006/relationships/slideLayout" Target="../slideLayouts/slideLayout557.xml"/><Relationship Id="rId62" Type="http://schemas.openxmlformats.org/officeDocument/2006/relationships/hyperlink" Target="https://twitter.com/" TargetMode="External"/><Relationship Id="rId1" Type="http://schemas.openxmlformats.org/officeDocument/2006/relationships/slideLayout" Target="../slideLayouts/slideLayout504.xml"/><Relationship Id="rId6" Type="http://schemas.openxmlformats.org/officeDocument/2006/relationships/slideLayout" Target="../slideLayouts/slideLayout509.xml"/><Relationship Id="rId11" Type="http://schemas.openxmlformats.org/officeDocument/2006/relationships/slideLayout" Target="../slideLayouts/slideLayout514.xml"/><Relationship Id="rId24" Type="http://schemas.openxmlformats.org/officeDocument/2006/relationships/slideLayout" Target="../slideLayouts/slideLayout527.xml"/><Relationship Id="rId32" Type="http://schemas.openxmlformats.org/officeDocument/2006/relationships/slideLayout" Target="../slideLayouts/slideLayout535.xml"/><Relationship Id="rId37" Type="http://schemas.openxmlformats.org/officeDocument/2006/relationships/slideLayout" Target="../slideLayouts/slideLayout540.xml"/><Relationship Id="rId40" Type="http://schemas.openxmlformats.org/officeDocument/2006/relationships/slideLayout" Target="../slideLayouts/slideLayout543.xml"/><Relationship Id="rId45" Type="http://schemas.openxmlformats.org/officeDocument/2006/relationships/slideLayout" Target="../slideLayouts/slideLayout548.xml"/><Relationship Id="rId53" Type="http://schemas.openxmlformats.org/officeDocument/2006/relationships/slideLayout" Target="../slideLayouts/slideLayout556.xml"/><Relationship Id="rId58" Type="http://schemas.openxmlformats.org/officeDocument/2006/relationships/slideLayout" Target="../slideLayouts/slideLayout561.xml"/><Relationship Id="rId5" Type="http://schemas.openxmlformats.org/officeDocument/2006/relationships/slideLayout" Target="../slideLayouts/slideLayout508.xml"/><Relationship Id="rId15" Type="http://schemas.openxmlformats.org/officeDocument/2006/relationships/slideLayout" Target="../slideLayouts/slideLayout518.xml"/><Relationship Id="rId23" Type="http://schemas.openxmlformats.org/officeDocument/2006/relationships/slideLayout" Target="../slideLayouts/slideLayout526.xml"/><Relationship Id="rId28" Type="http://schemas.openxmlformats.org/officeDocument/2006/relationships/slideLayout" Target="../slideLayouts/slideLayout531.xml"/><Relationship Id="rId36" Type="http://schemas.openxmlformats.org/officeDocument/2006/relationships/slideLayout" Target="../slideLayouts/slideLayout539.xml"/><Relationship Id="rId49" Type="http://schemas.openxmlformats.org/officeDocument/2006/relationships/slideLayout" Target="../slideLayouts/slideLayout552.xml"/><Relationship Id="rId57" Type="http://schemas.openxmlformats.org/officeDocument/2006/relationships/slideLayout" Target="../slideLayouts/slideLayout560.xml"/><Relationship Id="rId61" Type="http://schemas.openxmlformats.org/officeDocument/2006/relationships/hyperlink" Target="https://www.linkedin.com/" TargetMode="External"/><Relationship Id="rId10" Type="http://schemas.openxmlformats.org/officeDocument/2006/relationships/slideLayout" Target="../slideLayouts/slideLayout513.xml"/><Relationship Id="rId19" Type="http://schemas.openxmlformats.org/officeDocument/2006/relationships/slideLayout" Target="../slideLayouts/slideLayout522.xml"/><Relationship Id="rId31" Type="http://schemas.openxmlformats.org/officeDocument/2006/relationships/slideLayout" Target="../slideLayouts/slideLayout534.xml"/><Relationship Id="rId44" Type="http://schemas.openxmlformats.org/officeDocument/2006/relationships/slideLayout" Target="../slideLayouts/slideLayout547.xml"/><Relationship Id="rId52" Type="http://schemas.openxmlformats.org/officeDocument/2006/relationships/slideLayout" Target="../slideLayouts/slideLayout555.xml"/><Relationship Id="rId60" Type="http://schemas.openxmlformats.org/officeDocument/2006/relationships/hyperlink" Target="https://www.facebook.com/" TargetMode="External"/><Relationship Id="rId4" Type="http://schemas.openxmlformats.org/officeDocument/2006/relationships/slideLayout" Target="../slideLayouts/slideLayout507.xml"/><Relationship Id="rId9" Type="http://schemas.openxmlformats.org/officeDocument/2006/relationships/slideLayout" Target="../slideLayouts/slideLayout512.xml"/><Relationship Id="rId14" Type="http://schemas.openxmlformats.org/officeDocument/2006/relationships/slideLayout" Target="../slideLayouts/slideLayout517.xml"/><Relationship Id="rId22" Type="http://schemas.openxmlformats.org/officeDocument/2006/relationships/slideLayout" Target="../slideLayouts/slideLayout525.xml"/><Relationship Id="rId27" Type="http://schemas.openxmlformats.org/officeDocument/2006/relationships/slideLayout" Target="../slideLayouts/slideLayout530.xml"/><Relationship Id="rId30" Type="http://schemas.openxmlformats.org/officeDocument/2006/relationships/slideLayout" Target="../slideLayouts/slideLayout533.xml"/><Relationship Id="rId35" Type="http://schemas.openxmlformats.org/officeDocument/2006/relationships/slideLayout" Target="../slideLayouts/slideLayout538.xml"/><Relationship Id="rId43" Type="http://schemas.openxmlformats.org/officeDocument/2006/relationships/slideLayout" Target="../slideLayouts/slideLayout546.xml"/><Relationship Id="rId48" Type="http://schemas.openxmlformats.org/officeDocument/2006/relationships/slideLayout" Target="../slideLayouts/slideLayout551.xml"/><Relationship Id="rId56" Type="http://schemas.openxmlformats.org/officeDocument/2006/relationships/slideLayout" Target="../slideLayouts/slideLayout559.xml"/><Relationship Id="rId8" Type="http://schemas.openxmlformats.org/officeDocument/2006/relationships/slideLayout" Target="../slideLayouts/slideLayout511.xml"/><Relationship Id="rId51" Type="http://schemas.openxmlformats.org/officeDocument/2006/relationships/slideLayout" Target="../slideLayouts/slideLayout554.xml"/><Relationship Id="rId3" Type="http://schemas.openxmlformats.org/officeDocument/2006/relationships/slideLayout" Target="../slideLayouts/slideLayout506.xml"/><Relationship Id="rId12" Type="http://schemas.openxmlformats.org/officeDocument/2006/relationships/slideLayout" Target="../slideLayouts/slideLayout515.xml"/><Relationship Id="rId17" Type="http://schemas.openxmlformats.org/officeDocument/2006/relationships/slideLayout" Target="../slideLayouts/slideLayout520.xml"/><Relationship Id="rId25" Type="http://schemas.openxmlformats.org/officeDocument/2006/relationships/slideLayout" Target="../slideLayouts/slideLayout528.xml"/><Relationship Id="rId33" Type="http://schemas.openxmlformats.org/officeDocument/2006/relationships/slideLayout" Target="../slideLayouts/slideLayout536.xml"/><Relationship Id="rId38" Type="http://schemas.openxmlformats.org/officeDocument/2006/relationships/slideLayout" Target="../slideLayouts/slideLayout541.xml"/><Relationship Id="rId46" Type="http://schemas.openxmlformats.org/officeDocument/2006/relationships/slideLayout" Target="../slideLayouts/slideLayout549.xml"/><Relationship Id="rId5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74.xml"/><Relationship Id="rId18" Type="http://schemas.openxmlformats.org/officeDocument/2006/relationships/slideLayout" Target="../slideLayouts/slideLayout579.xml"/><Relationship Id="rId26" Type="http://schemas.openxmlformats.org/officeDocument/2006/relationships/slideLayout" Target="../slideLayouts/slideLayout587.xml"/><Relationship Id="rId39" Type="http://schemas.openxmlformats.org/officeDocument/2006/relationships/slideLayout" Target="../slideLayouts/slideLayout600.xml"/><Relationship Id="rId21" Type="http://schemas.openxmlformats.org/officeDocument/2006/relationships/slideLayout" Target="../slideLayouts/slideLayout582.xml"/><Relationship Id="rId34" Type="http://schemas.openxmlformats.org/officeDocument/2006/relationships/slideLayout" Target="../slideLayouts/slideLayout595.xml"/><Relationship Id="rId42" Type="http://schemas.openxmlformats.org/officeDocument/2006/relationships/slideLayout" Target="../slideLayouts/slideLayout603.xml"/><Relationship Id="rId47" Type="http://schemas.openxmlformats.org/officeDocument/2006/relationships/slideLayout" Target="../slideLayouts/slideLayout608.xml"/><Relationship Id="rId50" Type="http://schemas.openxmlformats.org/officeDocument/2006/relationships/slideLayout" Target="../slideLayouts/slideLayout611.xml"/><Relationship Id="rId55" Type="http://schemas.openxmlformats.org/officeDocument/2006/relationships/slideLayout" Target="../slideLayouts/slideLayout616.xml"/><Relationship Id="rId7" Type="http://schemas.openxmlformats.org/officeDocument/2006/relationships/slideLayout" Target="../slideLayouts/slideLayout568.xml"/><Relationship Id="rId2" Type="http://schemas.openxmlformats.org/officeDocument/2006/relationships/slideLayout" Target="../slideLayouts/slideLayout563.xml"/><Relationship Id="rId16" Type="http://schemas.openxmlformats.org/officeDocument/2006/relationships/slideLayout" Target="../slideLayouts/slideLayout577.xml"/><Relationship Id="rId20" Type="http://schemas.openxmlformats.org/officeDocument/2006/relationships/slideLayout" Target="../slideLayouts/slideLayout581.xml"/><Relationship Id="rId29" Type="http://schemas.openxmlformats.org/officeDocument/2006/relationships/slideLayout" Target="../slideLayouts/slideLayout590.xml"/><Relationship Id="rId41" Type="http://schemas.openxmlformats.org/officeDocument/2006/relationships/slideLayout" Target="../slideLayouts/slideLayout602.xml"/><Relationship Id="rId54" Type="http://schemas.openxmlformats.org/officeDocument/2006/relationships/slideLayout" Target="../slideLayouts/slideLayout615.xml"/><Relationship Id="rId62" Type="http://schemas.openxmlformats.org/officeDocument/2006/relationships/hyperlink" Target="https://twitter.com/" TargetMode="Externa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24" Type="http://schemas.openxmlformats.org/officeDocument/2006/relationships/slideLayout" Target="../slideLayouts/slideLayout585.xml"/><Relationship Id="rId32" Type="http://schemas.openxmlformats.org/officeDocument/2006/relationships/slideLayout" Target="../slideLayouts/slideLayout593.xml"/><Relationship Id="rId37" Type="http://schemas.openxmlformats.org/officeDocument/2006/relationships/slideLayout" Target="../slideLayouts/slideLayout598.xml"/><Relationship Id="rId40" Type="http://schemas.openxmlformats.org/officeDocument/2006/relationships/slideLayout" Target="../slideLayouts/slideLayout601.xml"/><Relationship Id="rId45" Type="http://schemas.openxmlformats.org/officeDocument/2006/relationships/slideLayout" Target="../slideLayouts/slideLayout606.xml"/><Relationship Id="rId53" Type="http://schemas.openxmlformats.org/officeDocument/2006/relationships/slideLayout" Target="../slideLayouts/slideLayout614.xml"/><Relationship Id="rId58" Type="http://schemas.openxmlformats.org/officeDocument/2006/relationships/slideLayout" Target="../slideLayouts/slideLayout619.xml"/><Relationship Id="rId5" Type="http://schemas.openxmlformats.org/officeDocument/2006/relationships/slideLayout" Target="../slideLayouts/slideLayout566.xml"/><Relationship Id="rId15" Type="http://schemas.openxmlformats.org/officeDocument/2006/relationships/slideLayout" Target="../slideLayouts/slideLayout576.xml"/><Relationship Id="rId23" Type="http://schemas.openxmlformats.org/officeDocument/2006/relationships/slideLayout" Target="../slideLayouts/slideLayout584.xml"/><Relationship Id="rId28" Type="http://schemas.openxmlformats.org/officeDocument/2006/relationships/slideLayout" Target="../slideLayouts/slideLayout589.xml"/><Relationship Id="rId36" Type="http://schemas.openxmlformats.org/officeDocument/2006/relationships/slideLayout" Target="../slideLayouts/slideLayout597.xml"/><Relationship Id="rId49" Type="http://schemas.openxmlformats.org/officeDocument/2006/relationships/slideLayout" Target="../slideLayouts/slideLayout610.xml"/><Relationship Id="rId57" Type="http://schemas.openxmlformats.org/officeDocument/2006/relationships/slideLayout" Target="../slideLayouts/slideLayout618.xml"/><Relationship Id="rId61" Type="http://schemas.openxmlformats.org/officeDocument/2006/relationships/hyperlink" Target="https://www.linkedin.com/" TargetMode="External"/><Relationship Id="rId10" Type="http://schemas.openxmlformats.org/officeDocument/2006/relationships/slideLayout" Target="../slideLayouts/slideLayout571.xml"/><Relationship Id="rId19" Type="http://schemas.openxmlformats.org/officeDocument/2006/relationships/slideLayout" Target="../slideLayouts/slideLayout580.xml"/><Relationship Id="rId31" Type="http://schemas.openxmlformats.org/officeDocument/2006/relationships/slideLayout" Target="../slideLayouts/slideLayout592.xml"/><Relationship Id="rId44" Type="http://schemas.openxmlformats.org/officeDocument/2006/relationships/slideLayout" Target="../slideLayouts/slideLayout605.xml"/><Relationship Id="rId52" Type="http://schemas.openxmlformats.org/officeDocument/2006/relationships/slideLayout" Target="../slideLayouts/slideLayout613.xml"/><Relationship Id="rId60" Type="http://schemas.openxmlformats.org/officeDocument/2006/relationships/hyperlink" Target="https://www.facebook.com/" TargetMode="External"/><Relationship Id="rId4" Type="http://schemas.openxmlformats.org/officeDocument/2006/relationships/slideLayout" Target="../slideLayouts/slideLayout565.xml"/><Relationship Id="rId9" Type="http://schemas.openxmlformats.org/officeDocument/2006/relationships/slideLayout" Target="../slideLayouts/slideLayout570.xml"/><Relationship Id="rId14" Type="http://schemas.openxmlformats.org/officeDocument/2006/relationships/slideLayout" Target="../slideLayouts/slideLayout575.xml"/><Relationship Id="rId22" Type="http://schemas.openxmlformats.org/officeDocument/2006/relationships/slideLayout" Target="../slideLayouts/slideLayout583.xml"/><Relationship Id="rId27" Type="http://schemas.openxmlformats.org/officeDocument/2006/relationships/slideLayout" Target="../slideLayouts/slideLayout588.xml"/><Relationship Id="rId30" Type="http://schemas.openxmlformats.org/officeDocument/2006/relationships/slideLayout" Target="../slideLayouts/slideLayout591.xml"/><Relationship Id="rId35" Type="http://schemas.openxmlformats.org/officeDocument/2006/relationships/slideLayout" Target="../slideLayouts/slideLayout596.xml"/><Relationship Id="rId43" Type="http://schemas.openxmlformats.org/officeDocument/2006/relationships/slideLayout" Target="../slideLayouts/slideLayout604.xml"/><Relationship Id="rId48" Type="http://schemas.openxmlformats.org/officeDocument/2006/relationships/slideLayout" Target="../slideLayouts/slideLayout609.xml"/><Relationship Id="rId56" Type="http://schemas.openxmlformats.org/officeDocument/2006/relationships/slideLayout" Target="../slideLayouts/slideLayout617.xml"/><Relationship Id="rId8" Type="http://schemas.openxmlformats.org/officeDocument/2006/relationships/slideLayout" Target="../slideLayouts/slideLayout569.xml"/><Relationship Id="rId51" Type="http://schemas.openxmlformats.org/officeDocument/2006/relationships/slideLayout" Target="../slideLayouts/slideLayout612.xml"/><Relationship Id="rId3" Type="http://schemas.openxmlformats.org/officeDocument/2006/relationships/slideLayout" Target="../slideLayouts/slideLayout564.xml"/><Relationship Id="rId12" Type="http://schemas.openxmlformats.org/officeDocument/2006/relationships/slideLayout" Target="../slideLayouts/slideLayout573.xml"/><Relationship Id="rId17" Type="http://schemas.openxmlformats.org/officeDocument/2006/relationships/slideLayout" Target="../slideLayouts/slideLayout578.xml"/><Relationship Id="rId25" Type="http://schemas.openxmlformats.org/officeDocument/2006/relationships/slideLayout" Target="../slideLayouts/slideLayout586.xml"/><Relationship Id="rId33" Type="http://schemas.openxmlformats.org/officeDocument/2006/relationships/slideLayout" Target="../slideLayouts/slideLayout594.xml"/><Relationship Id="rId38" Type="http://schemas.openxmlformats.org/officeDocument/2006/relationships/slideLayout" Target="../slideLayouts/slideLayout599.xml"/><Relationship Id="rId46" Type="http://schemas.openxmlformats.org/officeDocument/2006/relationships/slideLayout" Target="../slideLayouts/slideLayout607.xml"/><Relationship Id="rId5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632.xml"/><Relationship Id="rId18" Type="http://schemas.openxmlformats.org/officeDocument/2006/relationships/slideLayout" Target="../slideLayouts/slideLayout637.xml"/><Relationship Id="rId26" Type="http://schemas.openxmlformats.org/officeDocument/2006/relationships/slideLayout" Target="../slideLayouts/slideLayout645.xml"/><Relationship Id="rId39" Type="http://schemas.openxmlformats.org/officeDocument/2006/relationships/slideLayout" Target="../slideLayouts/slideLayout658.xml"/><Relationship Id="rId21" Type="http://schemas.openxmlformats.org/officeDocument/2006/relationships/slideLayout" Target="../slideLayouts/slideLayout640.xml"/><Relationship Id="rId34" Type="http://schemas.openxmlformats.org/officeDocument/2006/relationships/slideLayout" Target="../slideLayouts/slideLayout653.xml"/><Relationship Id="rId42" Type="http://schemas.openxmlformats.org/officeDocument/2006/relationships/slideLayout" Target="../slideLayouts/slideLayout661.xml"/><Relationship Id="rId47" Type="http://schemas.openxmlformats.org/officeDocument/2006/relationships/slideLayout" Target="../slideLayouts/slideLayout666.xml"/><Relationship Id="rId50" Type="http://schemas.openxmlformats.org/officeDocument/2006/relationships/slideLayout" Target="../slideLayouts/slideLayout669.xml"/><Relationship Id="rId55" Type="http://schemas.openxmlformats.org/officeDocument/2006/relationships/slideLayout" Target="../slideLayouts/slideLayout674.xml"/><Relationship Id="rId7" Type="http://schemas.openxmlformats.org/officeDocument/2006/relationships/slideLayout" Target="../slideLayouts/slideLayout626.xml"/><Relationship Id="rId2" Type="http://schemas.openxmlformats.org/officeDocument/2006/relationships/slideLayout" Target="../slideLayouts/slideLayout621.xml"/><Relationship Id="rId16" Type="http://schemas.openxmlformats.org/officeDocument/2006/relationships/slideLayout" Target="../slideLayouts/slideLayout635.xml"/><Relationship Id="rId20" Type="http://schemas.openxmlformats.org/officeDocument/2006/relationships/slideLayout" Target="../slideLayouts/slideLayout639.xml"/><Relationship Id="rId29" Type="http://schemas.openxmlformats.org/officeDocument/2006/relationships/slideLayout" Target="../slideLayouts/slideLayout648.xml"/><Relationship Id="rId41" Type="http://schemas.openxmlformats.org/officeDocument/2006/relationships/slideLayout" Target="../slideLayouts/slideLayout660.xml"/><Relationship Id="rId54" Type="http://schemas.openxmlformats.org/officeDocument/2006/relationships/slideLayout" Target="../slideLayouts/slideLayout673.xml"/><Relationship Id="rId62" Type="http://schemas.openxmlformats.org/officeDocument/2006/relationships/hyperlink" Target="https://twitter.com/" TargetMode="External"/><Relationship Id="rId1" Type="http://schemas.openxmlformats.org/officeDocument/2006/relationships/slideLayout" Target="../slideLayouts/slideLayout620.xml"/><Relationship Id="rId6" Type="http://schemas.openxmlformats.org/officeDocument/2006/relationships/slideLayout" Target="../slideLayouts/slideLayout625.xml"/><Relationship Id="rId11" Type="http://schemas.openxmlformats.org/officeDocument/2006/relationships/slideLayout" Target="../slideLayouts/slideLayout630.xml"/><Relationship Id="rId24" Type="http://schemas.openxmlformats.org/officeDocument/2006/relationships/slideLayout" Target="../slideLayouts/slideLayout643.xml"/><Relationship Id="rId32" Type="http://schemas.openxmlformats.org/officeDocument/2006/relationships/slideLayout" Target="../slideLayouts/slideLayout651.xml"/><Relationship Id="rId37" Type="http://schemas.openxmlformats.org/officeDocument/2006/relationships/slideLayout" Target="../slideLayouts/slideLayout656.xml"/><Relationship Id="rId40" Type="http://schemas.openxmlformats.org/officeDocument/2006/relationships/slideLayout" Target="../slideLayouts/slideLayout659.xml"/><Relationship Id="rId45" Type="http://schemas.openxmlformats.org/officeDocument/2006/relationships/slideLayout" Target="../slideLayouts/slideLayout664.xml"/><Relationship Id="rId53" Type="http://schemas.openxmlformats.org/officeDocument/2006/relationships/slideLayout" Target="../slideLayouts/slideLayout672.xml"/><Relationship Id="rId58" Type="http://schemas.openxmlformats.org/officeDocument/2006/relationships/slideLayout" Target="../slideLayouts/slideLayout677.xml"/><Relationship Id="rId5" Type="http://schemas.openxmlformats.org/officeDocument/2006/relationships/slideLayout" Target="../slideLayouts/slideLayout624.xml"/><Relationship Id="rId15" Type="http://schemas.openxmlformats.org/officeDocument/2006/relationships/slideLayout" Target="../slideLayouts/slideLayout634.xml"/><Relationship Id="rId23" Type="http://schemas.openxmlformats.org/officeDocument/2006/relationships/slideLayout" Target="../slideLayouts/slideLayout642.xml"/><Relationship Id="rId28" Type="http://schemas.openxmlformats.org/officeDocument/2006/relationships/slideLayout" Target="../slideLayouts/slideLayout647.xml"/><Relationship Id="rId36" Type="http://schemas.openxmlformats.org/officeDocument/2006/relationships/slideLayout" Target="../slideLayouts/slideLayout655.xml"/><Relationship Id="rId49" Type="http://schemas.openxmlformats.org/officeDocument/2006/relationships/slideLayout" Target="../slideLayouts/slideLayout668.xml"/><Relationship Id="rId57" Type="http://schemas.openxmlformats.org/officeDocument/2006/relationships/slideLayout" Target="../slideLayouts/slideLayout676.xml"/><Relationship Id="rId61" Type="http://schemas.openxmlformats.org/officeDocument/2006/relationships/hyperlink" Target="https://www.linkedin.com/" TargetMode="External"/><Relationship Id="rId10" Type="http://schemas.openxmlformats.org/officeDocument/2006/relationships/slideLayout" Target="../slideLayouts/slideLayout629.xml"/><Relationship Id="rId19" Type="http://schemas.openxmlformats.org/officeDocument/2006/relationships/slideLayout" Target="../slideLayouts/slideLayout638.xml"/><Relationship Id="rId31" Type="http://schemas.openxmlformats.org/officeDocument/2006/relationships/slideLayout" Target="../slideLayouts/slideLayout650.xml"/><Relationship Id="rId44" Type="http://schemas.openxmlformats.org/officeDocument/2006/relationships/slideLayout" Target="../slideLayouts/slideLayout663.xml"/><Relationship Id="rId52" Type="http://schemas.openxmlformats.org/officeDocument/2006/relationships/slideLayout" Target="../slideLayouts/slideLayout671.xml"/><Relationship Id="rId60" Type="http://schemas.openxmlformats.org/officeDocument/2006/relationships/hyperlink" Target="https://www.facebook.com/" TargetMode="External"/><Relationship Id="rId4" Type="http://schemas.openxmlformats.org/officeDocument/2006/relationships/slideLayout" Target="../slideLayouts/slideLayout623.xml"/><Relationship Id="rId9" Type="http://schemas.openxmlformats.org/officeDocument/2006/relationships/slideLayout" Target="../slideLayouts/slideLayout628.xml"/><Relationship Id="rId14" Type="http://schemas.openxmlformats.org/officeDocument/2006/relationships/slideLayout" Target="../slideLayouts/slideLayout633.xml"/><Relationship Id="rId22" Type="http://schemas.openxmlformats.org/officeDocument/2006/relationships/slideLayout" Target="../slideLayouts/slideLayout641.xml"/><Relationship Id="rId27" Type="http://schemas.openxmlformats.org/officeDocument/2006/relationships/slideLayout" Target="../slideLayouts/slideLayout646.xml"/><Relationship Id="rId30" Type="http://schemas.openxmlformats.org/officeDocument/2006/relationships/slideLayout" Target="../slideLayouts/slideLayout649.xml"/><Relationship Id="rId35" Type="http://schemas.openxmlformats.org/officeDocument/2006/relationships/slideLayout" Target="../slideLayouts/slideLayout654.xml"/><Relationship Id="rId43" Type="http://schemas.openxmlformats.org/officeDocument/2006/relationships/slideLayout" Target="../slideLayouts/slideLayout662.xml"/><Relationship Id="rId48" Type="http://schemas.openxmlformats.org/officeDocument/2006/relationships/slideLayout" Target="../slideLayouts/slideLayout667.xml"/><Relationship Id="rId56" Type="http://schemas.openxmlformats.org/officeDocument/2006/relationships/slideLayout" Target="../slideLayouts/slideLayout675.xml"/><Relationship Id="rId8" Type="http://schemas.openxmlformats.org/officeDocument/2006/relationships/slideLayout" Target="../slideLayouts/slideLayout627.xml"/><Relationship Id="rId51" Type="http://schemas.openxmlformats.org/officeDocument/2006/relationships/slideLayout" Target="../slideLayouts/slideLayout670.xml"/><Relationship Id="rId3" Type="http://schemas.openxmlformats.org/officeDocument/2006/relationships/slideLayout" Target="../slideLayouts/slideLayout622.xml"/><Relationship Id="rId12" Type="http://schemas.openxmlformats.org/officeDocument/2006/relationships/slideLayout" Target="../slideLayouts/slideLayout631.xml"/><Relationship Id="rId17" Type="http://schemas.openxmlformats.org/officeDocument/2006/relationships/slideLayout" Target="../slideLayouts/slideLayout636.xml"/><Relationship Id="rId25" Type="http://schemas.openxmlformats.org/officeDocument/2006/relationships/slideLayout" Target="../slideLayouts/slideLayout644.xml"/><Relationship Id="rId33" Type="http://schemas.openxmlformats.org/officeDocument/2006/relationships/slideLayout" Target="../slideLayouts/slideLayout652.xml"/><Relationship Id="rId38" Type="http://schemas.openxmlformats.org/officeDocument/2006/relationships/slideLayout" Target="../slideLayouts/slideLayout657.xml"/><Relationship Id="rId46" Type="http://schemas.openxmlformats.org/officeDocument/2006/relationships/slideLayout" Target="../slideLayouts/slideLayout665.xml"/><Relationship Id="rId5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690.xml"/><Relationship Id="rId18" Type="http://schemas.openxmlformats.org/officeDocument/2006/relationships/slideLayout" Target="../slideLayouts/slideLayout695.xml"/><Relationship Id="rId26" Type="http://schemas.openxmlformats.org/officeDocument/2006/relationships/slideLayout" Target="../slideLayouts/slideLayout703.xml"/><Relationship Id="rId39" Type="http://schemas.openxmlformats.org/officeDocument/2006/relationships/slideLayout" Target="../slideLayouts/slideLayout716.xml"/><Relationship Id="rId21" Type="http://schemas.openxmlformats.org/officeDocument/2006/relationships/slideLayout" Target="../slideLayouts/slideLayout698.xml"/><Relationship Id="rId34" Type="http://schemas.openxmlformats.org/officeDocument/2006/relationships/slideLayout" Target="../slideLayouts/slideLayout711.xml"/><Relationship Id="rId42" Type="http://schemas.openxmlformats.org/officeDocument/2006/relationships/slideLayout" Target="../slideLayouts/slideLayout719.xml"/><Relationship Id="rId47" Type="http://schemas.openxmlformats.org/officeDocument/2006/relationships/slideLayout" Target="../slideLayouts/slideLayout724.xml"/><Relationship Id="rId50" Type="http://schemas.openxmlformats.org/officeDocument/2006/relationships/slideLayout" Target="../slideLayouts/slideLayout727.xml"/><Relationship Id="rId55" Type="http://schemas.openxmlformats.org/officeDocument/2006/relationships/slideLayout" Target="../slideLayouts/slideLayout732.xml"/><Relationship Id="rId7" Type="http://schemas.openxmlformats.org/officeDocument/2006/relationships/slideLayout" Target="../slideLayouts/slideLayout684.xml"/><Relationship Id="rId2" Type="http://schemas.openxmlformats.org/officeDocument/2006/relationships/slideLayout" Target="../slideLayouts/slideLayout679.xml"/><Relationship Id="rId16" Type="http://schemas.openxmlformats.org/officeDocument/2006/relationships/slideLayout" Target="../slideLayouts/slideLayout693.xml"/><Relationship Id="rId20" Type="http://schemas.openxmlformats.org/officeDocument/2006/relationships/slideLayout" Target="../slideLayouts/slideLayout697.xml"/><Relationship Id="rId29" Type="http://schemas.openxmlformats.org/officeDocument/2006/relationships/slideLayout" Target="../slideLayouts/slideLayout706.xml"/><Relationship Id="rId41" Type="http://schemas.openxmlformats.org/officeDocument/2006/relationships/slideLayout" Target="../slideLayouts/slideLayout718.xml"/><Relationship Id="rId54" Type="http://schemas.openxmlformats.org/officeDocument/2006/relationships/slideLayout" Target="../slideLayouts/slideLayout731.xml"/><Relationship Id="rId62" Type="http://schemas.openxmlformats.org/officeDocument/2006/relationships/hyperlink" Target="https://twitter.com/" TargetMode="External"/><Relationship Id="rId1" Type="http://schemas.openxmlformats.org/officeDocument/2006/relationships/slideLayout" Target="../slideLayouts/slideLayout678.xml"/><Relationship Id="rId6" Type="http://schemas.openxmlformats.org/officeDocument/2006/relationships/slideLayout" Target="../slideLayouts/slideLayout683.xml"/><Relationship Id="rId11" Type="http://schemas.openxmlformats.org/officeDocument/2006/relationships/slideLayout" Target="../slideLayouts/slideLayout688.xml"/><Relationship Id="rId24" Type="http://schemas.openxmlformats.org/officeDocument/2006/relationships/slideLayout" Target="../slideLayouts/slideLayout701.xml"/><Relationship Id="rId32" Type="http://schemas.openxmlformats.org/officeDocument/2006/relationships/slideLayout" Target="../slideLayouts/slideLayout709.xml"/><Relationship Id="rId37" Type="http://schemas.openxmlformats.org/officeDocument/2006/relationships/slideLayout" Target="../slideLayouts/slideLayout714.xml"/><Relationship Id="rId40" Type="http://schemas.openxmlformats.org/officeDocument/2006/relationships/slideLayout" Target="../slideLayouts/slideLayout717.xml"/><Relationship Id="rId45" Type="http://schemas.openxmlformats.org/officeDocument/2006/relationships/slideLayout" Target="../slideLayouts/slideLayout722.xml"/><Relationship Id="rId53" Type="http://schemas.openxmlformats.org/officeDocument/2006/relationships/slideLayout" Target="../slideLayouts/slideLayout730.xml"/><Relationship Id="rId58" Type="http://schemas.openxmlformats.org/officeDocument/2006/relationships/slideLayout" Target="../slideLayouts/slideLayout735.xml"/><Relationship Id="rId5" Type="http://schemas.openxmlformats.org/officeDocument/2006/relationships/slideLayout" Target="../slideLayouts/slideLayout682.xml"/><Relationship Id="rId15" Type="http://schemas.openxmlformats.org/officeDocument/2006/relationships/slideLayout" Target="../slideLayouts/slideLayout692.xml"/><Relationship Id="rId23" Type="http://schemas.openxmlformats.org/officeDocument/2006/relationships/slideLayout" Target="../slideLayouts/slideLayout700.xml"/><Relationship Id="rId28" Type="http://schemas.openxmlformats.org/officeDocument/2006/relationships/slideLayout" Target="../slideLayouts/slideLayout705.xml"/><Relationship Id="rId36" Type="http://schemas.openxmlformats.org/officeDocument/2006/relationships/slideLayout" Target="../slideLayouts/slideLayout713.xml"/><Relationship Id="rId49" Type="http://schemas.openxmlformats.org/officeDocument/2006/relationships/slideLayout" Target="../slideLayouts/slideLayout726.xml"/><Relationship Id="rId57" Type="http://schemas.openxmlformats.org/officeDocument/2006/relationships/slideLayout" Target="../slideLayouts/slideLayout734.xml"/><Relationship Id="rId61" Type="http://schemas.openxmlformats.org/officeDocument/2006/relationships/hyperlink" Target="https://www.linkedin.com/" TargetMode="External"/><Relationship Id="rId10" Type="http://schemas.openxmlformats.org/officeDocument/2006/relationships/slideLayout" Target="../slideLayouts/slideLayout687.xml"/><Relationship Id="rId19" Type="http://schemas.openxmlformats.org/officeDocument/2006/relationships/slideLayout" Target="../slideLayouts/slideLayout696.xml"/><Relationship Id="rId31" Type="http://schemas.openxmlformats.org/officeDocument/2006/relationships/slideLayout" Target="../slideLayouts/slideLayout708.xml"/><Relationship Id="rId44" Type="http://schemas.openxmlformats.org/officeDocument/2006/relationships/slideLayout" Target="../slideLayouts/slideLayout721.xml"/><Relationship Id="rId52" Type="http://schemas.openxmlformats.org/officeDocument/2006/relationships/slideLayout" Target="../slideLayouts/slideLayout729.xml"/><Relationship Id="rId60" Type="http://schemas.openxmlformats.org/officeDocument/2006/relationships/hyperlink" Target="https://www.facebook.com/" TargetMode="External"/><Relationship Id="rId4" Type="http://schemas.openxmlformats.org/officeDocument/2006/relationships/slideLayout" Target="../slideLayouts/slideLayout681.xml"/><Relationship Id="rId9" Type="http://schemas.openxmlformats.org/officeDocument/2006/relationships/slideLayout" Target="../slideLayouts/slideLayout686.xml"/><Relationship Id="rId14" Type="http://schemas.openxmlformats.org/officeDocument/2006/relationships/slideLayout" Target="../slideLayouts/slideLayout691.xml"/><Relationship Id="rId22" Type="http://schemas.openxmlformats.org/officeDocument/2006/relationships/slideLayout" Target="../slideLayouts/slideLayout699.xml"/><Relationship Id="rId27" Type="http://schemas.openxmlformats.org/officeDocument/2006/relationships/slideLayout" Target="../slideLayouts/slideLayout704.xml"/><Relationship Id="rId30" Type="http://schemas.openxmlformats.org/officeDocument/2006/relationships/slideLayout" Target="../slideLayouts/slideLayout707.xml"/><Relationship Id="rId35" Type="http://schemas.openxmlformats.org/officeDocument/2006/relationships/slideLayout" Target="../slideLayouts/slideLayout712.xml"/><Relationship Id="rId43" Type="http://schemas.openxmlformats.org/officeDocument/2006/relationships/slideLayout" Target="../slideLayouts/slideLayout720.xml"/><Relationship Id="rId48" Type="http://schemas.openxmlformats.org/officeDocument/2006/relationships/slideLayout" Target="../slideLayouts/slideLayout725.xml"/><Relationship Id="rId56" Type="http://schemas.openxmlformats.org/officeDocument/2006/relationships/slideLayout" Target="../slideLayouts/slideLayout733.xml"/><Relationship Id="rId8" Type="http://schemas.openxmlformats.org/officeDocument/2006/relationships/slideLayout" Target="../slideLayouts/slideLayout685.xml"/><Relationship Id="rId51" Type="http://schemas.openxmlformats.org/officeDocument/2006/relationships/slideLayout" Target="../slideLayouts/slideLayout728.xml"/><Relationship Id="rId3" Type="http://schemas.openxmlformats.org/officeDocument/2006/relationships/slideLayout" Target="../slideLayouts/slideLayout680.xml"/><Relationship Id="rId12" Type="http://schemas.openxmlformats.org/officeDocument/2006/relationships/slideLayout" Target="../slideLayouts/slideLayout689.xml"/><Relationship Id="rId17" Type="http://schemas.openxmlformats.org/officeDocument/2006/relationships/slideLayout" Target="../slideLayouts/slideLayout694.xml"/><Relationship Id="rId25" Type="http://schemas.openxmlformats.org/officeDocument/2006/relationships/slideLayout" Target="../slideLayouts/slideLayout702.xml"/><Relationship Id="rId33" Type="http://schemas.openxmlformats.org/officeDocument/2006/relationships/slideLayout" Target="../slideLayouts/slideLayout710.xml"/><Relationship Id="rId38" Type="http://schemas.openxmlformats.org/officeDocument/2006/relationships/slideLayout" Target="../slideLayouts/slideLayout715.xml"/><Relationship Id="rId46" Type="http://schemas.openxmlformats.org/officeDocument/2006/relationships/slideLayout" Target="../slideLayouts/slideLayout723.xml"/><Relationship Id="rId5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748.xml"/><Relationship Id="rId18" Type="http://schemas.openxmlformats.org/officeDocument/2006/relationships/slideLayout" Target="../slideLayouts/slideLayout753.xml"/><Relationship Id="rId26" Type="http://schemas.openxmlformats.org/officeDocument/2006/relationships/slideLayout" Target="../slideLayouts/slideLayout761.xml"/><Relationship Id="rId39" Type="http://schemas.openxmlformats.org/officeDocument/2006/relationships/slideLayout" Target="../slideLayouts/slideLayout774.xml"/><Relationship Id="rId21" Type="http://schemas.openxmlformats.org/officeDocument/2006/relationships/slideLayout" Target="../slideLayouts/slideLayout756.xml"/><Relationship Id="rId34" Type="http://schemas.openxmlformats.org/officeDocument/2006/relationships/slideLayout" Target="../slideLayouts/slideLayout769.xml"/><Relationship Id="rId42" Type="http://schemas.openxmlformats.org/officeDocument/2006/relationships/slideLayout" Target="../slideLayouts/slideLayout777.xml"/><Relationship Id="rId47" Type="http://schemas.openxmlformats.org/officeDocument/2006/relationships/slideLayout" Target="../slideLayouts/slideLayout782.xml"/><Relationship Id="rId50" Type="http://schemas.openxmlformats.org/officeDocument/2006/relationships/slideLayout" Target="../slideLayouts/slideLayout785.xml"/><Relationship Id="rId55" Type="http://schemas.openxmlformats.org/officeDocument/2006/relationships/slideLayout" Target="../slideLayouts/slideLayout790.xml"/><Relationship Id="rId7" Type="http://schemas.openxmlformats.org/officeDocument/2006/relationships/slideLayout" Target="../slideLayouts/slideLayout742.xml"/><Relationship Id="rId2" Type="http://schemas.openxmlformats.org/officeDocument/2006/relationships/slideLayout" Target="../slideLayouts/slideLayout737.xml"/><Relationship Id="rId16" Type="http://schemas.openxmlformats.org/officeDocument/2006/relationships/slideLayout" Target="../slideLayouts/slideLayout751.xml"/><Relationship Id="rId20" Type="http://schemas.openxmlformats.org/officeDocument/2006/relationships/slideLayout" Target="../slideLayouts/slideLayout755.xml"/><Relationship Id="rId29" Type="http://schemas.openxmlformats.org/officeDocument/2006/relationships/slideLayout" Target="../slideLayouts/slideLayout764.xml"/><Relationship Id="rId41" Type="http://schemas.openxmlformats.org/officeDocument/2006/relationships/slideLayout" Target="../slideLayouts/slideLayout776.xml"/><Relationship Id="rId54" Type="http://schemas.openxmlformats.org/officeDocument/2006/relationships/slideLayout" Target="../slideLayouts/slideLayout789.xml"/><Relationship Id="rId62" Type="http://schemas.openxmlformats.org/officeDocument/2006/relationships/hyperlink" Target="https://twitter.com/" TargetMode="External"/><Relationship Id="rId1" Type="http://schemas.openxmlformats.org/officeDocument/2006/relationships/slideLayout" Target="../slideLayouts/slideLayout736.xml"/><Relationship Id="rId6" Type="http://schemas.openxmlformats.org/officeDocument/2006/relationships/slideLayout" Target="../slideLayouts/slideLayout741.xml"/><Relationship Id="rId11" Type="http://schemas.openxmlformats.org/officeDocument/2006/relationships/slideLayout" Target="../slideLayouts/slideLayout746.xml"/><Relationship Id="rId24" Type="http://schemas.openxmlformats.org/officeDocument/2006/relationships/slideLayout" Target="../slideLayouts/slideLayout759.xml"/><Relationship Id="rId32" Type="http://schemas.openxmlformats.org/officeDocument/2006/relationships/slideLayout" Target="../slideLayouts/slideLayout767.xml"/><Relationship Id="rId37" Type="http://schemas.openxmlformats.org/officeDocument/2006/relationships/slideLayout" Target="../slideLayouts/slideLayout772.xml"/><Relationship Id="rId40" Type="http://schemas.openxmlformats.org/officeDocument/2006/relationships/slideLayout" Target="../slideLayouts/slideLayout775.xml"/><Relationship Id="rId45" Type="http://schemas.openxmlformats.org/officeDocument/2006/relationships/slideLayout" Target="../slideLayouts/slideLayout780.xml"/><Relationship Id="rId53" Type="http://schemas.openxmlformats.org/officeDocument/2006/relationships/slideLayout" Target="../slideLayouts/slideLayout788.xml"/><Relationship Id="rId58" Type="http://schemas.openxmlformats.org/officeDocument/2006/relationships/slideLayout" Target="../slideLayouts/slideLayout793.xml"/><Relationship Id="rId5" Type="http://schemas.openxmlformats.org/officeDocument/2006/relationships/slideLayout" Target="../slideLayouts/slideLayout740.xml"/><Relationship Id="rId15" Type="http://schemas.openxmlformats.org/officeDocument/2006/relationships/slideLayout" Target="../slideLayouts/slideLayout750.xml"/><Relationship Id="rId23" Type="http://schemas.openxmlformats.org/officeDocument/2006/relationships/slideLayout" Target="../slideLayouts/slideLayout758.xml"/><Relationship Id="rId28" Type="http://schemas.openxmlformats.org/officeDocument/2006/relationships/slideLayout" Target="../slideLayouts/slideLayout763.xml"/><Relationship Id="rId36" Type="http://schemas.openxmlformats.org/officeDocument/2006/relationships/slideLayout" Target="../slideLayouts/slideLayout771.xml"/><Relationship Id="rId49" Type="http://schemas.openxmlformats.org/officeDocument/2006/relationships/slideLayout" Target="../slideLayouts/slideLayout784.xml"/><Relationship Id="rId57" Type="http://schemas.openxmlformats.org/officeDocument/2006/relationships/slideLayout" Target="../slideLayouts/slideLayout792.xml"/><Relationship Id="rId61" Type="http://schemas.openxmlformats.org/officeDocument/2006/relationships/hyperlink" Target="https://www.linkedin.com/" TargetMode="External"/><Relationship Id="rId10" Type="http://schemas.openxmlformats.org/officeDocument/2006/relationships/slideLayout" Target="../slideLayouts/slideLayout745.xml"/><Relationship Id="rId19" Type="http://schemas.openxmlformats.org/officeDocument/2006/relationships/slideLayout" Target="../slideLayouts/slideLayout754.xml"/><Relationship Id="rId31" Type="http://schemas.openxmlformats.org/officeDocument/2006/relationships/slideLayout" Target="../slideLayouts/slideLayout766.xml"/><Relationship Id="rId44" Type="http://schemas.openxmlformats.org/officeDocument/2006/relationships/slideLayout" Target="../slideLayouts/slideLayout779.xml"/><Relationship Id="rId52" Type="http://schemas.openxmlformats.org/officeDocument/2006/relationships/slideLayout" Target="../slideLayouts/slideLayout787.xml"/><Relationship Id="rId60" Type="http://schemas.openxmlformats.org/officeDocument/2006/relationships/hyperlink" Target="https://www.facebook.com/" TargetMode="External"/><Relationship Id="rId4" Type="http://schemas.openxmlformats.org/officeDocument/2006/relationships/slideLayout" Target="../slideLayouts/slideLayout739.xml"/><Relationship Id="rId9" Type="http://schemas.openxmlformats.org/officeDocument/2006/relationships/slideLayout" Target="../slideLayouts/slideLayout744.xml"/><Relationship Id="rId14" Type="http://schemas.openxmlformats.org/officeDocument/2006/relationships/slideLayout" Target="../slideLayouts/slideLayout749.xml"/><Relationship Id="rId22" Type="http://schemas.openxmlformats.org/officeDocument/2006/relationships/slideLayout" Target="../slideLayouts/slideLayout757.xml"/><Relationship Id="rId27" Type="http://schemas.openxmlformats.org/officeDocument/2006/relationships/slideLayout" Target="../slideLayouts/slideLayout762.xml"/><Relationship Id="rId30" Type="http://schemas.openxmlformats.org/officeDocument/2006/relationships/slideLayout" Target="../slideLayouts/slideLayout765.xml"/><Relationship Id="rId35" Type="http://schemas.openxmlformats.org/officeDocument/2006/relationships/slideLayout" Target="../slideLayouts/slideLayout770.xml"/><Relationship Id="rId43" Type="http://schemas.openxmlformats.org/officeDocument/2006/relationships/slideLayout" Target="../slideLayouts/slideLayout778.xml"/><Relationship Id="rId48" Type="http://schemas.openxmlformats.org/officeDocument/2006/relationships/slideLayout" Target="../slideLayouts/slideLayout783.xml"/><Relationship Id="rId56" Type="http://schemas.openxmlformats.org/officeDocument/2006/relationships/slideLayout" Target="../slideLayouts/slideLayout791.xml"/><Relationship Id="rId8" Type="http://schemas.openxmlformats.org/officeDocument/2006/relationships/slideLayout" Target="../slideLayouts/slideLayout743.xml"/><Relationship Id="rId51" Type="http://schemas.openxmlformats.org/officeDocument/2006/relationships/slideLayout" Target="../slideLayouts/slideLayout786.xml"/><Relationship Id="rId3" Type="http://schemas.openxmlformats.org/officeDocument/2006/relationships/slideLayout" Target="../slideLayouts/slideLayout738.xml"/><Relationship Id="rId12" Type="http://schemas.openxmlformats.org/officeDocument/2006/relationships/slideLayout" Target="../slideLayouts/slideLayout747.xml"/><Relationship Id="rId17" Type="http://schemas.openxmlformats.org/officeDocument/2006/relationships/slideLayout" Target="../slideLayouts/slideLayout752.xml"/><Relationship Id="rId25" Type="http://schemas.openxmlformats.org/officeDocument/2006/relationships/slideLayout" Target="../slideLayouts/slideLayout760.xml"/><Relationship Id="rId33" Type="http://schemas.openxmlformats.org/officeDocument/2006/relationships/slideLayout" Target="../slideLayouts/slideLayout768.xml"/><Relationship Id="rId38" Type="http://schemas.openxmlformats.org/officeDocument/2006/relationships/slideLayout" Target="../slideLayouts/slideLayout773.xml"/><Relationship Id="rId46" Type="http://schemas.openxmlformats.org/officeDocument/2006/relationships/slideLayout" Target="../slideLayouts/slideLayout781.xml"/><Relationship Id="rId5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806.xml"/><Relationship Id="rId18" Type="http://schemas.openxmlformats.org/officeDocument/2006/relationships/slideLayout" Target="../slideLayouts/slideLayout811.xml"/><Relationship Id="rId26" Type="http://schemas.openxmlformats.org/officeDocument/2006/relationships/slideLayout" Target="../slideLayouts/slideLayout819.xml"/><Relationship Id="rId39" Type="http://schemas.openxmlformats.org/officeDocument/2006/relationships/slideLayout" Target="../slideLayouts/slideLayout832.xml"/><Relationship Id="rId21" Type="http://schemas.openxmlformats.org/officeDocument/2006/relationships/slideLayout" Target="../slideLayouts/slideLayout814.xml"/><Relationship Id="rId34" Type="http://schemas.openxmlformats.org/officeDocument/2006/relationships/slideLayout" Target="../slideLayouts/slideLayout827.xml"/><Relationship Id="rId42" Type="http://schemas.openxmlformats.org/officeDocument/2006/relationships/slideLayout" Target="../slideLayouts/slideLayout835.xml"/><Relationship Id="rId47" Type="http://schemas.openxmlformats.org/officeDocument/2006/relationships/slideLayout" Target="../slideLayouts/slideLayout840.xml"/><Relationship Id="rId50" Type="http://schemas.openxmlformats.org/officeDocument/2006/relationships/slideLayout" Target="../slideLayouts/slideLayout843.xml"/><Relationship Id="rId55" Type="http://schemas.openxmlformats.org/officeDocument/2006/relationships/slideLayout" Target="../slideLayouts/slideLayout848.xml"/><Relationship Id="rId7" Type="http://schemas.openxmlformats.org/officeDocument/2006/relationships/slideLayout" Target="../slideLayouts/slideLayout800.xml"/><Relationship Id="rId2" Type="http://schemas.openxmlformats.org/officeDocument/2006/relationships/slideLayout" Target="../slideLayouts/slideLayout795.xml"/><Relationship Id="rId16" Type="http://schemas.openxmlformats.org/officeDocument/2006/relationships/slideLayout" Target="../slideLayouts/slideLayout809.xml"/><Relationship Id="rId20" Type="http://schemas.openxmlformats.org/officeDocument/2006/relationships/slideLayout" Target="../slideLayouts/slideLayout813.xml"/><Relationship Id="rId29" Type="http://schemas.openxmlformats.org/officeDocument/2006/relationships/slideLayout" Target="../slideLayouts/slideLayout822.xml"/><Relationship Id="rId41" Type="http://schemas.openxmlformats.org/officeDocument/2006/relationships/slideLayout" Target="../slideLayouts/slideLayout834.xml"/><Relationship Id="rId54" Type="http://schemas.openxmlformats.org/officeDocument/2006/relationships/slideLayout" Target="../slideLayouts/slideLayout847.xml"/><Relationship Id="rId62" Type="http://schemas.openxmlformats.org/officeDocument/2006/relationships/hyperlink" Target="https://twitter.com/" TargetMode="External"/><Relationship Id="rId1" Type="http://schemas.openxmlformats.org/officeDocument/2006/relationships/slideLayout" Target="../slideLayouts/slideLayout794.xml"/><Relationship Id="rId6" Type="http://schemas.openxmlformats.org/officeDocument/2006/relationships/slideLayout" Target="../slideLayouts/slideLayout799.xml"/><Relationship Id="rId11" Type="http://schemas.openxmlformats.org/officeDocument/2006/relationships/slideLayout" Target="../slideLayouts/slideLayout804.xml"/><Relationship Id="rId24" Type="http://schemas.openxmlformats.org/officeDocument/2006/relationships/slideLayout" Target="../slideLayouts/slideLayout817.xml"/><Relationship Id="rId32" Type="http://schemas.openxmlformats.org/officeDocument/2006/relationships/slideLayout" Target="../slideLayouts/slideLayout825.xml"/><Relationship Id="rId37" Type="http://schemas.openxmlformats.org/officeDocument/2006/relationships/slideLayout" Target="../slideLayouts/slideLayout830.xml"/><Relationship Id="rId40" Type="http://schemas.openxmlformats.org/officeDocument/2006/relationships/slideLayout" Target="../slideLayouts/slideLayout833.xml"/><Relationship Id="rId45" Type="http://schemas.openxmlformats.org/officeDocument/2006/relationships/slideLayout" Target="../slideLayouts/slideLayout838.xml"/><Relationship Id="rId53" Type="http://schemas.openxmlformats.org/officeDocument/2006/relationships/slideLayout" Target="../slideLayouts/slideLayout846.xml"/><Relationship Id="rId58" Type="http://schemas.openxmlformats.org/officeDocument/2006/relationships/slideLayout" Target="../slideLayouts/slideLayout851.xml"/><Relationship Id="rId5" Type="http://schemas.openxmlformats.org/officeDocument/2006/relationships/slideLayout" Target="../slideLayouts/slideLayout798.xml"/><Relationship Id="rId15" Type="http://schemas.openxmlformats.org/officeDocument/2006/relationships/slideLayout" Target="../slideLayouts/slideLayout808.xml"/><Relationship Id="rId23" Type="http://schemas.openxmlformats.org/officeDocument/2006/relationships/slideLayout" Target="../slideLayouts/slideLayout816.xml"/><Relationship Id="rId28" Type="http://schemas.openxmlformats.org/officeDocument/2006/relationships/slideLayout" Target="../slideLayouts/slideLayout821.xml"/><Relationship Id="rId36" Type="http://schemas.openxmlformats.org/officeDocument/2006/relationships/slideLayout" Target="../slideLayouts/slideLayout829.xml"/><Relationship Id="rId49" Type="http://schemas.openxmlformats.org/officeDocument/2006/relationships/slideLayout" Target="../slideLayouts/slideLayout842.xml"/><Relationship Id="rId57" Type="http://schemas.openxmlformats.org/officeDocument/2006/relationships/slideLayout" Target="../slideLayouts/slideLayout850.xml"/><Relationship Id="rId61" Type="http://schemas.openxmlformats.org/officeDocument/2006/relationships/hyperlink" Target="https://www.linkedin.com/" TargetMode="External"/><Relationship Id="rId10" Type="http://schemas.openxmlformats.org/officeDocument/2006/relationships/slideLayout" Target="../slideLayouts/slideLayout803.xml"/><Relationship Id="rId19" Type="http://schemas.openxmlformats.org/officeDocument/2006/relationships/slideLayout" Target="../slideLayouts/slideLayout812.xml"/><Relationship Id="rId31" Type="http://schemas.openxmlformats.org/officeDocument/2006/relationships/slideLayout" Target="../slideLayouts/slideLayout824.xml"/><Relationship Id="rId44" Type="http://schemas.openxmlformats.org/officeDocument/2006/relationships/slideLayout" Target="../slideLayouts/slideLayout837.xml"/><Relationship Id="rId52" Type="http://schemas.openxmlformats.org/officeDocument/2006/relationships/slideLayout" Target="../slideLayouts/slideLayout845.xml"/><Relationship Id="rId60" Type="http://schemas.openxmlformats.org/officeDocument/2006/relationships/hyperlink" Target="https://www.facebook.com/" TargetMode="External"/><Relationship Id="rId4" Type="http://schemas.openxmlformats.org/officeDocument/2006/relationships/slideLayout" Target="../slideLayouts/slideLayout797.xml"/><Relationship Id="rId9" Type="http://schemas.openxmlformats.org/officeDocument/2006/relationships/slideLayout" Target="../slideLayouts/slideLayout802.xml"/><Relationship Id="rId14" Type="http://schemas.openxmlformats.org/officeDocument/2006/relationships/slideLayout" Target="../slideLayouts/slideLayout807.xml"/><Relationship Id="rId22" Type="http://schemas.openxmlformats.org/officeDocument/2006/relationships/slideLayout" Target="../slideLayouts/slideLayout815.xml"/><Relationship Id="rId27" Type="http://schemas.openxmlformats.org/officeDocument/2006/relationships/slideLayout" Target="../slideLayouts/slideLayout820.xml"/><Relationship Id="rId30" Type="http://schemas.openxmlformats.org/officeDocument/2006/relationships/slideLayout" Target="../slideLayouts/slideLayout823.xml"/><Relationship Id="rId35" Type="http://schemas.openxmlformats.org/officeDocument/2006/relationships/slideLayout" Target="../slideLayouts/slideLayout828.xml"/><Relationship Id="rId43" Type="http://schemas.openxmlformats.org/officeDocument/2006/relationships/slideLayout" Target="../slideLayouts/slideLayout836.xml"/><Relationship Id="rId48" Type="http://schemas.openxmlformats.org/officeDocument/2006/relationships/slideLayout" Target="../slideLayouts/slideLayout841.xml"/><Relationship Id="rId56" Type="http://schemas.openxmlformats.org/officeDocument/2006/relationships/slideLayout" Target="../slideLayouts/slideLayout849.xml"/><Relationship Id="rId8" Type="http://schemas.openxmlformats.org/officeDocument/2006/relationships/slideLayout" Target="../slideLayouts/slideLayout801.xml"/><Relationship Id="rId51" Type="http://schemas.openxmlformats.org/officeDocument/2006/relationships/slideLayout" Target="../slideLayouts/slideLayout844.xml"/><Relationship Id="rId3" Type="http://schemas.openxmlformats.org/officeDocument/2006/relationships/slideLayout" Target="../slideLayouts/slideLayout796.xml"/><Relationship Id="rId12" Type="http://schemas.openxmlformats.org/officeDocument/2006/relationships/slideLayout" Target="../slideLayouts/slideLayout805.xml"/><Relationship Id="rId17" Type="http://schemas.openxmlformats.org/officeDocument/2006/relationships/slideLayout" Target="../slideLayouts/slideLayout810.xml"/><Relationship Id="rId25" Type="http://schemas.openxmlformats.org/officeDocument/2006/relationships/slideLayout" Target="../slideLayouts/slideLayout818.xml"/><Relationship Id="rId33" Type="http://schemas.openxmlformats.org/officeDocument/2006/relationships/slideLayout" Target="../slideLayouts/slideLayout826.xml"/><Relationship Id="rId38" Type="http://schemas.openxmlformats.org/officeDocument/2006/relationships/slideLayout" Target="../slideLayouts/slideLayout831.xml"/><Relationship Id="rId46" Type="http://schemas.openxmlformats.org/officeDocument/2006/relationships/slideLayout" Target="../slideLayouts/slideLayout839.xml"/><Relationship Id="rId59"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50" Type="http://schemas.openxmlformats.org/officeDocument/2006/relationships/slideLayout" Target="../slideLayouts/slideLayout89.xml"/><Relationship Id="rId55" Type="http://schemas.openxmlformats.org/officeDocument/2006/relationships/slideLayout" Target="../slideLayouts/slideLayout94.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54" Type="http://schemas.openxmlformats.org/officeDocument/2006/relationships/slideLayout" Target="../slideLayouts/slideLayout93.xml"/><Relationship Id="rId62" Type="http://schemas.openxmlformats.org/officeDocument/2006/relationships/hyperlink" Target="https://twitter.com/" TargetMode="Externa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3" Type="http://schemas.openxmlformats.org/officeDocument/2006/relationships/slideLayout" Target="../slideLayouts/slideLayout92.xml"/><Relationship Id="rId58" Type="http://schemas.openxmlformats.org/officeDocument/2006/relationships/slideLayout" Target="../slideLayouts/slideLayout97.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57" Type="http://schemas.openxmlformats.org/officeDocument/2006/relationships/slideLayout" Target="../slideLayouts/slideLayout96.xml"/><Relationship Id="rId61" Type="http://schemas.openxmlformats.org/officeDocument/2006/relationships/hyperlink" Target="https://www.linkedin.com/" TargetMode="Externa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60" Type="http://schemas.openxmlformats.org/officeDocument/2006/relationships/hyperlink" Target="https://www.facebook.com/" TargetMode="Externa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56" Type="http://schemas.openxmlformats.org/officeDocument/2006/relationships/slideLayout" Target="../slideLayouts/slideLayout95.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5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62" Type="http://schemas.openxmlformats.org/officeDocument/2006/relationships/hyperlink" Target="https://twitter.com/" TargetMode="Externa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slideLayout" Target="../slideLayouts/slideLayout15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61" Type="http://schemas.openxmlformats.org/officeDocument/2006/relationships/hyperlink" Target="https://www.linkedin.com/" TargetMode="Externa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60" Type="http://schemas.openxmlformats.org/officeDocument/2006/relationships/hyperlink" Target="https://www.facebook.com/" TargetMode="Externa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50" Type="http://schemas.openxmlformats.org/officeDocument/2006/relationships/slideLayout" Target="../slideLayouts/slideLayout205.xml"/><Relationship Id="rId55" Type="http://schemas.openxmlformats.org/officeDocument/2006/relationships/slideLayout" Target="../slideLayouts/slideLayout210.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41" Type="http://schemas.openxmlformats.org/officeDocument/2006/relationships/slideLayout" Target="../slideLayouts/slideLayout196.xml"/><Relationship Id="rId54" Type="http://schemas.openxmlformats.org/officeDocument/2006/relationships/slideLayout" Target="../slideLayouts/slideLayout209.xml"/><Relationship Id="rId62" Type="http://schemas.openxmlformats.org/officeDocument/2006/relationships/hyperlink" Target="https://twitter.com/" TargetMode="Externa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3" Type="http://schemas.openxmlformats.org/officeDocument/2006/relationships/slideLayout" Target="../slideLayouts/slideLayout208.xml"/><Relationship Id="rId58" Type="http://schemas.openxmlformats.org/officeDocument/2006/relationships/slideLayout" Target="../slideLayouts/slideLayout213.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slideLayout" Target="../slideLayouts/slideLayout204.xml"/><Relationship Id="rId57" Type="http://schemas.openxmlformats.org/officeDocument/2006/relationships/slideLayout" Target="../slideLayouts/slideLayout212.xml"/><Relationship Id="rId61" Type="http://schemas.openxmlformats.org/officeDocument/2006/relationships/hyperlink" Target="https://www.linkedin.com/" TargetMode="Externa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52" Type="http://schemas.openxmlformats.org/officeDocument/2006/relationships/slideLayout" Target="../slideLayouts/slideLayout207.xml"/><Relationship Id="rId60" Type="http://schemas.openxmlformats.org/officeDocument/2006/relationships/hyperlink" Target="https://www.facebook.com/" TargetMode="Externa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slideLayout" Target="../slideLayouts/slideLayout203.xml"/><Relationship Id="rId56" Type="http://schemas.openxmlformats.org/officeDocument/2006/relationships/slideLayout" Target="../slideLayouts/slideLayout211.xml"/><Relationship Id="rId8" Type="http://schemas.openxmlformats.org/officeDocument/2006/relationships/slideLayout" Target="../slideLayouts/slideLayout163.xml"/><Relationship Id="rId51" Type="http://schemas.openxmlformats.org/officeDocument/2006/relationships/slideLayout" Target="../slideLayouts/slideLayout206.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5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47" Type="http://schemas.openxmlformats.org/officeDocument/2006/relationships/slideLayout" Target="../slideLayouts/slideLayout260.xml"/><Relationship Id="rId50" Type="http://schemas.openxmlformats.org/officeDocument/2006/relationships/slideLayout" Target="../slideLayouts/slideLayout263.xml"/><Relationship Id="rId55" Type="http://schemas.openxmlformats.org/officeDocument/2006/relationships/slideLayout" Target="../slideLayouts/slideLayout268.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41" Type="http://schemas.openxmlformats.org/officeDocument/2006/relationships/slideLayout" Target="../slideLayouts/slideLayout254.xml"/><Relationship Id="rId54" Type="http://schemas.openxmlformats.org/officeDocument/2006/relationships/slideLayout" Target="../slideLayouts/slideLayout267.xml"/><Relationship Id="rId62" Type="http://schemas.openxmlformats.org/officeDocument/2006/relationships/hyperlink" Target="https://twitter.com/" TargetMode="Externa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45" Type="http://schemas.openxmlformats.org/officeDocument/2006/relationships/slideLayout" Target="../slideLayouts/slideLayout258.xml"/><Relationship Id="rId53" Type="http://schemas.openxmlformats.org/officeDocument/2006/relationships/slideLayout" Target="../slideLayouts/slideLayout266.xml"/><Relationship Id="rId58" Type="http://schemas.openxmlformats.org/officeDocument/2006/relationships/slideLayout" Target="../slideLayouts/slideLayout271.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49" Type="http://schemas.openxmlformats.org/officeDocument/2006/relationships/slideLayout" Target="../slideLayouts/slideLayout262.xml"/><Relationship Id="rId57" Type="http://schemas.openxmlformats.org/officeDocument/2006/relationships/slideLayout" Target="../slideLayouts/slideLayout270.xml"/><Relationship Id="rId61" Type="http://schemas.openxmlformats.org/officeDocument/2006/relationships/hyperlink" Target="https://www.linkedin.com/" TargetMode="Externa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4" Type="http://schemas.openxmlformats.org/officeDocument/2006/relationships/slideLayout" Target="../slideLayouts/slideLayout257.xml"/><Relationship Id="rId52" Type="http://schemas.openxmlformats.org/officeDocument/2006/relationships/slideLayout" Target="../slideLayouts/slideLayout265.xml"/><Relationship Id="rId60" Type="http://schemas.openxmlformats.org/officeDocument/2006/relationships/hyperlink" Target="https://www.facebook.com/" TargetMode="Externa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slideLayout" Target="../slideLayouts/slideLayout256.xml"/><Relationship Id="rId48" Type="http://schemas.openxmlformats.org/officeDocument/2006/relationships/slideLayout" Target="../slideLayouts/slideLayout261.xml"/><Relationship Id="rId56" Type="http://schemas.openxmlformats.org/officeDocument/2006/relationships/slideLayout" Target="../slideLayouts/slideLayout269.xml"/><Relationship Id="rId8" Type="http://schemas.openxmlformats.org/officeDocument/2006/relationships/slideLayout" Target="../slideLayouts/slideLayout221.xml"/><Relationship Id="rId51" Type="http://schemas.openxmlformats.org/officeDocument/2006/relationships/slideLayout" Target="../slideLayouts/slideLayout264.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46" Type="http://schemas.openxmlformats.org/officeDocument/2006/relationships/slideLayout" Target="../slideLayouts/slideLayout259.xml"/><Relationship Id="rId5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9" Type="http://schemas.openxmlformats.org/officeDocument/2006/relationships/slideLayout" Target="../slideLayouts/slideLayout310.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42" Type="http://schemas.openxmlformats.org/officeDocument/2006/relationships/slideLayout" Target="../slideLayouts/slideLayout313.xml"/><Relationship Id="rId47" Type="http://schemas.openxmlformats.org/officeDocument/2006/relationships/slideLayout" Target="../slideLayouts/slideLayout318.xml"/><Relationship Id="rId50" Type="http://schemas.openxmlformats.org/officeDocument/2006/relationships/slideLayout" Target="../slideLayouts/slideLayout321.xml"/><Relationship Id="rId55" Type="http://schemas.openxmlformats.org/officeDocument/2006/relationships/slideLayout" Target="../slideLayouts/slideLayout326.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41" Type="http://schemas.openxmlformats.org/officeDocument/2006/relationships/slideLayout" Target="../slideLayouts/slideLayout312.xml"/><Relationship Id="rId54" Type="http://schemas.openxmlformats.org/officeDocument/2006/relationships/slideLayout" Target="../slideLayouts/slideLayout325.xml"/><Relationship Id="rId62" Type="http://schemas.openxmlformats.org/officeDocument/2006/relationships/hyperlink" Target="https://twitter.com/" TargetMode="Externa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37" Type="http://schemas.openxmlformats.org/officeDocument/2006/relationships/slideLayout" Target="../slideLayouts/slideLayout308.xml"/><Relationship Id="rId40" Type="http://schemas.openxmlformats.org/officeDocument/2006/relationships/slideLayout" Target="../slideLayouts/slideLayout311.xml"/><Relationship Id="rId45" Type="http://schemas.openxmlformats.org/officeDocument/2006/relationships/slideLayout" Target="../slideLayouts/slideLayout316.xml"/><Relationship Id="rId53" Type="http://schemas.openxmlformats.org/officeDocument/2006/relationships/slideLayout" Target="../slideLayouts/slideLayout324.xml"/><Relationship Id="rId58" Type="http://schemas.openxmlformats.org/officeDocument/2006/relationships/slideLayout" Target="../slideLayouts/slideLayout329.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slideLayout" Target="../slideLayouts/slideLayout307.xml"/><Relationship Id="rId49" Type="http://schemas.openxmlformats.org/officeDocument/2006/relationships/slideLayout" Target="../slideLayouts/slideLayout320.xml"/><Relationship Id="rId57" Type="http://schemas.openxmlformats.org/officeDocument/2006/relationships/slideLayout" Target="../slideLayouts/slideLayout328.xml"/><Relationship Id="rId61" Type="http://schemas.openxmlformats.org/officeDocument/2006/relationships/hyperlink" Target="https://www.linkedin.com/" TargetMode="Externa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4" Type="http://schemas.openxmlformats.org/officeDocument/2006/relationships/slideLayout" Target="../slideLayouts/slideLayout315.xml"/><Relationship Id="rId52" Type="http://schemas.openxmlformats.org/officeDocument/2006/relationships/slideLayout" Target="../slideLayouts/slideLayout323.xml"/><Relationship Id="rId60" Type="http://schemas.openxmlformats.org/officeDocument/2006/relationships/hyperlink" Target="https://www.facebook.com/" TargetMode="Externa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slideLayout" Target="../slideLayouts/slideLayout306.xml"/><Relationship Id="rId43" Type="http://schemas.openxmlformats.org/officeDocument/2006/relationships/slideLayout" Target="../slideLayouts/slideLayout314.xml"/><Relationship Id="rId48" Type="http://schemas.openxmlformats.org/officeDocument/2006/relationships/slideLayout" Target="../slideLayouts/slideLayout319.xml"/><Relationship Id="rId56" Type="http://schemas.openxmlformats.org/officeDocument/2006/relationships/slideLayout" Target="../slideLayouts/slideLayout327.xml"/><Relationship Id="rId8" Type="http://schemas.openxmlformats.org/officeDocument/2006/relationships/slideLayout" Target="../slideLayouts/slideLayout279.xml"/><Relationship Id="rId51" Type="http://schemas.openxmlformats.org/officeDocument/2006/relationships/slideLayout" Target="../slideLayouts/slideLayout322.xml"/><Relationship Id="rId3" Type="http://schemas.openxmlformats.org/officeDocument/2006/relationships/slideLayout" Target="../slideLayouts/slideLayout274.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38" Type="http://schemas.openxmlformats.org/officeDocument/2006/relationships/slideLayout" Target="../slideLayouts/slideLayout309.xml"/><Relationship Id="rId46" Type="http://schemas.openxmlformats.org/officeDocument/2006/relationships/slideLayout" Target="../slideLayouts/slideLayout317.xml"/><Relationship Id="rId5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47" Type="http://schemas.openxmlformats.org/officeDocument/2006/relationships/slideLayout" Target="../slideLayouts/slideLayout376.xml"/><Relationship Id="rId50" Type="http://schemas.openxmlformats.org/officeDocument/2006/relationships/slideLayout" Target="../slideLayouts/slideLayout379.xml"/><Relationship Id="rId55" Type="http://schemas.openxmlformats.org/officeDocument/2006/relationships/slideLayout" Target="../slideLayouts/slideLayout384.xml"/><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41" Type="http://schemas.openxmlformats.org/officeDocument/2006/relationships/slideLayout" Target="../slideLayouts/slideLayout370.xml"/><Relationship Id="rId54" Type="http://schemas.openxmlformats.org/officeDocument/2006/relationships/slideLayout" Target="../slideLayouts/slideLayout383.xml"/><Relationship Id="rId62" Type="http://schemas.openxmlformats.org/officeDocument/2006/relationships/hyperlink" Target="https://twitter.com/" TargetMode="Externa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45" Type="http://schemas.openxmlformats.org/officeDocument/2006/relationships/slideLayout" Target="../slideLayouts/slideLayout374.xml"/><Relationship Id="rId53" Type="http://schemas.openxmlformats.org/officeDocument/2006/relationships/slideLayout" Target="../slideLayouts/slideLayout382.xml"/><Relationship Id="rId58" Type="http://schemas.openxmlformats.org/officeDocument/2006/relationships/slideLayout" Target="../slideLayouts/slideLayout387.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49" Type="http://schemas.openxmlformats.org/officeDocument/2006/relationships/slideLayout" Target="../slideLayouts/slideLayout378.xml"/><Relationship Id="rId57" Type="http://schemas.openxmlformats.org/officeDocument/2006/relationships/slideLayout" Target="../slideLayouts/slideLayout386.xml"/><Relationship Id="rId61" Type="http://schemas.openxmlformats.org/officeDocument/2006/relationships/hyperlink" Target="https://www.linkedin.com/" TargetMode="Externa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4" Type="http://schemas.openxmlformats.org/officeDocument/2006/relationships/slideLayout" Target="../slideLayouts/slideLayout373.xml"/><Relationship Id="rId52" Type="http://schemas.openxmlformats.org/officeDocument/2006/relationships/slideLayout" Target="../slideLayouts/slideLayout381.xml"/><Relationship Id="rId60" Type="http://schemas.openxmlformats.org/officeDocument/2006/relationships/hyperlink" Target="https://www.facebook.com/" TargetMode="Externa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slideLayout" Target="../slideLayouts/slideLayout372.xml"/><Relationship Id="rId48" Type="http://schemas.openxmlformats.org/officeDocument/2006/relationships/slideLayout" Target="../slideLayouts/slideLayout377.xml"/><Relationship Id="rId56" Type="http://schemas.openxmlformats.org/officeDocument/2006/relationships/slideLayout" Target="../slideLayouts/slideLayout385.xml"/><Relationship Id="rId8" Type="http://schemas.openxmlformats.org/officeDocument/2006/relationships/slideLayout" Target="../slideLayouts/slideLayout337.xml"/><Relationship Id="rId51" Type="http://schemas.openxmlformats.org/officeDocument/2006/relationships/slideLayout" Target="../slideLayouts/slideLayout380.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 Id="rId46" Type="http://schemas.openxmlformats.org/officeDocument/2006/relationships/slideLayout" Target="../slideLayouts/slideLayout375.xml"/><Relationship Id="rId5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9" Type="http://schemas.openxmlformats.org/officeDocument/2006/relationships/slideLayout" Target="../slideLayouts/slideLayout426.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42" Type="http://schemas.openxmlformats.org/officeDocument/2006/relationships/slideLayout" Target="../slideLayouts/slideLayout429.xml"/><Relationship Id="rId47" Type="http://schemas.openxmlformats.org/officeDocument/2006/relationships/slideLayout" Target="../slideLayouts/slideLayout434.xml"/><Relationship Id="rId50" Type="http://schemas.openxmlformats.org/officeDocument/2006/relationships/slideLayout" Target="../slideLayouts/slideLayout437.xml"/><Relationship Id="rId55" Type="http://schemas.openxmlformats.org/officeDocument/2006/relationships/slideLayout" Target="../slideLayouts/slideLayout442.xml"/><Relationship Id="rId7" Type="http://schemas.openxmlformats.org/officeDocument/2006/relationships/slideLayout" Target="../slideLayouts/slideLayout39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41" Type="http://schemas.openxmlformats.org/officeDocument/2006/relationships/slideLayout" Target="../slideLayouts/slideLayout428.xml"/><Relationship Id="rId54" Type="http://schemas.openxmlformats.org/officeDocument/2006/relationships/slideLayout" Target="../slideLayouts/slideLayout441.xml"/><Relationship Id="rId62" Type="http://schemas.openxmlformats.org/officeDocument/2006/relationships/hyperlink" Target="https://twitter.com/" TargetMode="Externa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37" Type="http://schemas.openxmlformats.org/officeDocument/2006/relationships/slideLayout" Target="../slideLayouts/slideLayout424.xml"/><Relationship Id="rId40" Type="http://schemas.openxmlformats.org/officeDocument/2006/relationships/slideLayout" Target="../slideLayouts/slideLayout427.xml"/><Relationship Id="rId45" Type="http://schemas.openxmlformats.org/officeDocument/2006/relationships/slideLayout" Target="../slideLayouts/slideLayout432.xml"/><Relationship Id="rId53" Type="http://schemas.openxmlformats.org/officeDocument/2006/relationships/slideLayout" Target="../slideLayouts/slideLayout440.xml"/><Relationship Id="rId58" Type="http://schemas.openxmlformats.org/officeDocument/2006/relationships/slideLayout" Target="../slideLayouts/slideLayout445.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slideLayout" Target="../slideLayouts/slideLayout423.xml"/><Relationship Id="rId49" Type="http://schemas.openxmlformats.org/officeDocument/2006/relationships/slideLayout" Target="../slideLayouts/slideLayout436.xml"/><Relationship Id="rId57" Type="http://schemas.openxmlformats.org/officeDocument/2006/relationships/slideLayout" Target="../slideLayouts/slideLayout444.xml"/><Relationship Id="rId61" Type="http://schemas.openxmlformats.org/officeDocument/2006/relationships/hyperlink" Target="https://www.linkedin.com/" TargetMode="Externa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4" Type="http://schemas.openxmlformats.org/officeDocument/2006/relationships/slideLayout" Target="../slideLayouts/slideLayout431.xml"/><Relationship Id="rId52" Type="http://schemas.openxmlformats.org/officeDocument/2006/relationships/slideLayout" Target="../slideLayouts/slideLayout439.xml"/><Relationship Id="rId60" Type="http://schemas.openxmlformats.org/officeDocument/2006/relationships/hyperlink" Target="https://www.facebook.com/" TargetMode="Externa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43" Type="http://schemas.openxmlformats.org/officeDocument/2006/relationships/slideLayout" Target="../slideLayouts/slideLayout430.xml"/><Relationship Id="rId48" Type="http://schemas.openxmlformats.org/officeDocument/2006/relationships/slideLayout" Target="../slideLayouts/slideLayout435.xml"/><Relationship Id="rId56" Type="http://schemas.openxmlformats.org/officeDocument/2006/relationships/slideLayout" Target="../slideLayouts/slideLayout443.xml"/><Relationship Id="rId8" Type="http://schemas.openxmlformats.org/officeDocument/2006/relationships/slideLayout" Target="../slideLayouts/slideLayout395.xml"/><Relationship Id="rId51" Type="http://schemas.openxmlformats.org/officeDocument/2006/relationships/slideLayout" Target="../slideLayouts/slideLayout438.xml"/><Relationship Id="rId3" Type="http://schemas.openxmlformats.org/officeDocument/2006/relationships/slideLayout" Target="../slideLayouts/slideLayout390.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38" Type="http://schemas.openxmlformats.org/officeDocument/2006/relationships/slideLayout" Target="../slideLayouts/slideLayout425.xml"/><Relationship Id="rId46" Type="http://schemas.openxmlformats.org/officeDocument/2006/relationships/slideLayout" Target="../slideLayouts/slideLayout433.xml"/><Relationship Id="rId5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58.xml"/><Relationship Id="rId18" Type="http://schemas.openxmlformats.org/officeDocument/2006/relationships/slideLayout" Target="../slideLayouts/slideLayout463.xml"/><Relationship Id="rId26" Type="http://schemas.openxmlformats.org/officeDocument/2006/relationships/slideLayout" Target="../slideLayouts/slideLayout471.xml"/><Relationship Id="rId39" Type="http://schemas.openxmlformats.org/officeDocument/2006/relationships/slideLayout" Target="../slideLayouts/slideLayout484.xml"/><Relationship Id="rId21" Type="http://schemas.openxmlformats.org/officeDocument/2006/relationships/slideLayout" Target="../slideLayouts/slideLayout466.xml"/><Relationship Id="rId34" Type="http://schemas.openxmlformats.org/officeDocument/2006/relationships/slideLayout" Target="../slideLayouts/slideLayout479.xml"/><Relationship Id="rId42" Type="http://schemas.openxmlformats.org/officeDocument/2006/relationships/slideLayout" Target="../slideLayouts/slideLayout487.xml"/><Relationship Id="rId47" Type="http://schemas.openxmlformats.org/officeDocument/2006/relationships/slideLayout" Target="../slideLayouts/slideLayout492.xml"/><Relationship Id="rId50" Type="http://schemas.openxmlformats.org/officeDocument/2006/relationships/slideLayout" Target="../slideLayouts/slideLayout495.xml"/><Relationship Id="rId55" Type="http://schemas.openxmlformats.org/officeDocument/2006/relationships/slideLayout" Target="../slideLayouts/slideLayout500.xml"/><Relationship Id="rId7" Type="http://schemas.openxmlformats.org/officeDocument/2006/relationships/slideLayout" Target="../slideLayouts/slideLayout452.xml"/><Relationship Id="rId2" Type="http://schemas.openxmlformats.org/officeDocument/2006/relationships/slideLayout" Target="../slideLayouts/slideLayout447.xml"/><Relationship Id="rId16" Type="http://schemas.openxmlformats.org/officeDocument/2006/relationships/slideLayout" Target="../slideLayouts/slideLayout461.xml"/><Relationship Id="rId20" Type="http://schemas.openxmlformats.org/officeDocument/2006/relationships/slideLayout" Target="../slideLayouts/slideLayout465.xml"/><Relationship Id="rId29" Type="http://schemas.openxmlformats.org/officeDocument/2006/relationships/slideLayout" Target="../slideLayouts/slideLayout474.xml"/><Relationship Id="rId41" Type="http://schemas.openxmlformats.org/officeDocument/2006/relationships/slideLayout" Target="../slideLayouts/slideLayout486.xml"/><Relationship Id="rId54" Type="http://schemas.openxmlformats.org/officeDocument/2006/relationships/slideLayout" Target="../slideLayouts/slideLayout499.xml"/><Relationship Id="rId62" Type="http://schemas.openxmlformats.org/officeDocument/2006/relationships/hyperlink" Target="https://twitter.com/" TargetMode="External"/><Relationship Id="rId1" Type="http://schemas.openxmlformats.org/officeDocument/2006/relationships/slideLayout" Target="../slideLayouts/slideLayout446.xml"/><Relationship Id="rId6" Type="http://schemas.openxmlformats.org/officeDocument/2006/relationships/slideLayout" Target="../slideLayouts/slideLayout451.xml"/><Relationship Id="rId11" Type="http://schemas.openxmlformats.org/officeDocument/2006/relationships/slideLayout" Target="../slideLayouts/slideLayout456.xml"/><Relationship Id="rId24" Type="http://schemas.openxmlformats.org/officeDocument/2006/relationships/slideLayout" Target="../slideLayouts/slideLayout469.xml"/><Relationship Id="rId32" Type="http://schemas.openxmlformats.org/officeDocument/2006/relationships/slideLayout" Target="../slideLayouts/slideLayout477.xml"/><Relationship Id="rId37" Type="http://schemas.openxmlformats.org/officeDocument/2006/relationships/slideLayout" Target="../slideLayouts/slideLayout482.xml"/><Relationship Id="rId40" Type="http://schemas.openxmlformats.org/officeDocument/2006/relationships/slideLayout" Target="../slideLayouts/slideLayout485.xml"/><Relationship Id="rId45" Type="http://schemas.openxmlformats.org/officeDocument/2006/relationships/slideLayout" Target="../slideLayouts/slideLayout490.xml"/><Relationship Id="rId53" Type="http://schemas.openxmlformats.org/officeDocument/2006/relationships/slideLayout" Target="../slideLayouts/slideLayout498.xml"/><Relationship Id="rId58" Type="http://schemas.openxmlformats.org/officeDocument/2006/relationships/slideLayout" Target="../slideLayouts/slideLayout503.xml"/><Relationship Id="rId5" Type="http://schemas.openxmlformats.org/officeDocument/2006/relationships/slideLayout" Target="../slideLayouts/slideLayout450.xml"/><Relationship Id="rId15" Type="http://schemas.openxmlformats.org/officeDocument/2006/relationships/slideLayout" Target="../slideLayouts/slideLayout460.xml"/><Relationship Id="rId23" Type="http://schemas.openxmlformats.org/officeDocument/2006/relationships/slideLayout" Target="../slideLayouts/slideLayout468.xml"/><Relationship Id="rId28" Type="http://schemas.openxmlformats.org/officeDocument/2006/relationships/slideLayout" Target="../slideLayouts/slideLayout473.xml"/><Relationship Id="rId36" Type="http://schemas.openxmlformats.org/officeDocument/2006/relationships/slideLayout" Target="../slideLayouts/slideLayout481.xml"/><Relationship Id="rId49" Type="http://schemas.openxmlformats.org/officeDocument/2006/relationships/slideLayout" Target="../slideLayouts/slideLayout494.xml"/><Relationship Id="rId57" Type="http://schemas.openxmlformats.org/officeDocument/2006/relationships/slideLayout" Target="../slideLayouts/slideLayout502.xml"/><Relationship Id="rId61" Type="http://schemas.openxmlformats.org/officeDocument/2006/relationships/hyperlink" Target="https://www.linkedin.com/" TargetMode="External"/><Relationship Id="rId10" Type="http://schemas.openxmlformats.org/officeDocument/2006/relationships/slideLayout" Target="../slideLayouts/slideLayout455.xml"/><Relationship Id="rId19" Type="http://schemas.openxmlformats.org/officeDocument/2006/relationships/slideLayout" Target="../slideLayouts/slideLayout464.xml"/><Relationship Id="rId31" Type="http://schemas.openxmlformats.org/officeDocument/2006/relationships/slideLayout" Target="../slideLayouts/slideLayout476.xml"/><Relationship Id="rId44" Type="http://schemas.openxmlformats.org/officeDocument/2006/relationships/slideLayout" Target="../slideLayouts/slideLayout489.xml"/><Relationship Id="rId52" Type="http://schemas.openxmlformats.org/officeDocument/2006/relationships/slideLayout" Target="../slideLayouts/slideLayout497.xml"/><Relationship Id="rId60" Type="http://schemas.openxmlformats.org/officeDocument/2006/relationships/hyperlink" Target="https://www.facebook.com/" TargetMode="External"/><Relationship Id="rId4" Type="http://schemas.openxmlformats.org/officeDocument/2006/relationships/slideLayout" Target="../slideLayouts/slideLayout449.xml"/><Relationship Id="rId9" Type="http://schemas.openxmlformats.org/officeDocument/2006/relationships/slideLayout" Target="../slideLayouts/slideLayout454.xml"/><Relationship Id="rId14" Type="http://schemas.openxmlformats.org/officeDocument/2006/relationships/slideLayout" Target="../slideLayouts/slideLayout459.xml"/><Relationship Id="rId22" Type="http://schemas.openxmlformats.org/officeDocument/2006/relationships/slideLayout" Target="../slideLayouts/slideLayout467.xml"/><Relationship Id="rId27" Type="http://schemas.openxmlformats.org/officeDocument/2006/relationships/slideLayout" Target="../slideLayouts/slideLayout472.xml"/><Relationship Id="rId30" Type="http://schemas.openxmlformats.org/officeDocument/2006/relationships/slideLayout" Target="../slideLayouts/slideLayout475.xml"/><Relationship Id="rId35" Type="http://schemas.openxmlformats.org/officeDocument/2006/relationships/slideLayout" Target="../slideLayouts/slideLayout480.xml"/><Relationship Id="rId43" Type="http://schemas.openxmlformats.org/officeDocument/2006/relationships/slideLayout" Target="../slideLayouts/slideLayout488.xml"/><Relationship Id="rId48" Type="http://schemas.openxmlformats.org/officeDocument/2006/relationships/slideLayout" Target="../slideLayouts/slideLayout493.xml"/><Relationship Id="rId56" Type="http://schemas.openxmlformats.org/officeDocument/2006/relationships/slideLayout" Target="../slideLayouts/slideLayout501.xml"/><Relationship Id="rId8" Type="http://schemas.openxmlformats.org/officeDocument/2006/relationships/slideLayout" Target="../slideLayouts/slideLayout453.xml"/><Relationship Id="rId51" Type="http://schemas.openxmlformats.org/officeDocument/2006/relationships/slideLayout" Target="../slideLayouts/slideLayout496.xml"/><Relationship Id="rId3" Type="http://schemas.openxmlformats.org/officeDocument/2006/relationships/slideLayout" Target="../slideLayouts/slideLayout448.xml"/><Relationship Id="rId12" Type="http://schemas.openxmlformats.org/officeDocument/2006/relationships/slideLayout" Target="../slideLayouts/slideLayout457.xml"/><Relationship Id="rId17" Type="http://schemas.openxmlformats.org/officeDocument/2006/relationships/slideLayout" Target="../slideLayouts/slideLayout462.xml"/><Relationship Id="rId25" Type="http://schemas.openxmlformats.org/officeDocument/2006/relationships/slideLayout" Target="../slideLayouts/slideLayout470.xml"/><Relationship Id="rId33" Type="http://schemas.openxmlformats.org/officeDocument/2006/relationships/slideLayout" Target="../slideLayouts/slideLayout478.xml"/><Relationship Id="rId38" Type="http://schemas.openxmlformats.org/officeDocument/2006/relationships/slideLayout" Target="../slideLayouts/slideLayout483.xml"/><Relationship Id="rId46" Type="http://schemas.openxmlformats.org/officeDocument/2006/relationships/slideLayout" Target="../slideLayouts/slideLayout491.xml"/><Relationship Id="rId5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kkk.jpg"/>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85750"/>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1276353"/>
            <a:ext cx="8229600" cy="31241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9" name="Slide Number Placeholder 3"/>
          <p:cNvSpPr txBox="1">
            <a:spLocks noChangeAspect="1"/>
          </p:cNvSpPr>
          <p:nvPr userDrawn="1"/>
        </p:nvSpPr>
        <p:spPr>
          <a:xfrm rot="5400000">
            <a:off x="8657100" y="637050"/>
            <a:ext cx="685800" cy="288000"/>
          </a:xfrm>
          <a:prstGeom prst="rect">
            <a:avLst/>
          </a:prstGeom>
          <a:solidFill>
            <a:schemeClr val="tx2">
              <a:lumMod val="50000"/>
            </a:schemeClr>
          </a:solidFill>
          <a:ln>
            <a:noFill/>
          </a:ln>
        </p:spPr>
        <p:txBody>
          <a:bodyPr vert="horz" lIns="91440" tIns="45720" rIns="91440" bIns="45720" rtlCol="0" anchor="ctr"/>
          <a:lstStyle>
            <a:defPPr>
              <a:defRPr lang="en-US"/>
            </a:defPPr>
            <a:lvl1pPr marL="0" algn="ctr" defTabSz="914400" rtl="0" eaLnBrk="1" latinLnBrk="0" hangingPunct="1">
              <a:defRPr sz="1200" b="0" kern="1200">
                <a:solidFill>
                  <a:srgbClr val="A6A6A6"/>
                </a:solidFill>
                <a:latin typeface="Calibri"/>
                <a:ea typeface="Open Sans" pitchFamily="34" charset="0"/>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sz="900" dirty="0" smtClean="0">
                <a:solidFill>
                  <a:schemeClr val="bg1"/>
                </a:solidFill>
                <a:latin typeface="Open Sans Light"/>
                <a:cs typeface="Open Sans Light"/>
              </a:rPr>
              <a:t>PAGE </a:t>
            </a:r>
            <a:fld id="{857B18ED-D931-45F4-8873-1BEDAB4DC03E}" type="slidenum">
              <a:rPr lang="en-JM" sz="900" smtClean="0">
                <a:solidFill>
                  <a:schemeClr val="bg1"/>
                </a:solidFill>
                <a:latin typeface="Open Sans Light"/>
                <a:cs typeface="Open Sans Light"/>
              </a:rPr>
              <a:pPr/>
              <a:t>‹#›</a:t>
            </a:fld>
            <a:endParaRPr lang="en-JM" sz="900" dirty="0">
              <a:solidFill>
                <a:schemeClr val="bg1"/>
              </a:solidFill>
              <a:latin typeface="Open Sans Light"/>
              <a:cs typeface="Open Sans Light"/>
            </a:endParaRPr>
          </a:p>
        </p:txBody>
      </p:sp>
      <p:cxnSp>
        <p:nvCxnSpPr>
          <p:cNvPr id="13" name="Straight Connector 12"/>
          <p:cNvCxnSpPr/>
          <p:nvPr userDrawn="1"/>
        </p:nvCxnSpPr>
        <p:spPr bwMode="auto">
          <a:xfrm>
            <a:off x="262128" y="4759622"/>
            <a:ext cx="4995672"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6"/>
          <p:cNvSpPr txBox="1">
            <a:spLocks/>
          </p:cNvSpPr>
          <p:nvPr userDrawn="1"/>
        </p:nvSpPr>
        <p:spPr>
          <a:xfrm>
            <a:off x="5257800" y="4629150"/>
            <a:ext cx="3505200" cy="30480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Tx/>
              <a:buNone/>
              <a:defRPr sz="1000" kern="1200">
                <a:solidFill>
                  <a:srgbClr val="0070C0"/>
                </a:solidFill>
                <a:latin typeface="+mj-lt"/>
                <a:ea typeface="+mn-ea"/>
                <a:cs typeface="+mn-cs"/>
              </a:defRPr>
            </a:lvl1pPr>
            <a:lvl2pPr marL="457200" indent="0" algn="l" defTabSz="914400" rtl="0" eaLnBrk="1" latinLnBrk="0" hangingPunct="1">
              <a:spcBef>
                <a:spcPct val="20000"/>
              </a:spcBef>
              <a:buFontTx/>
              <a:buNone/>
              <a:defRPr sz="1400" kern="1200">
                <a:solidFill>
                  <a:schemeClr val="tx1">
                    <a:lumMod val="75000"/>
                    <a:lumOff val="25000"/>
                  </a:schemeClr>
                </a:solidFill>
                <a:latin typeface="Nexa Bold" pitchFamily="50" charset="0"/>
                <a:ea typeface="+mn-ea"/>
                <a:cs typeface="+mn-cs"/>
              </a:defRPr>
            </a:lvl2pPr>
            <a:lvl3pPr marL="914400" indent="0" algn="l" defTabSz="914400" rtl="0" eaLnBrk="1" latinLnBrk="0" hangingPunct="1">
              <a:spcBef>
                <a:spcPct val="20000"/>
              </a:spcBef>
              <a:buFontTx/>
              <a:buNone/>
              <a:defRPr sz="1200" kern="1200">
                <a:solidFill>
                  <a:schemeClr val="tx1">
                    <a:lumMod val="75000"/>
                    <a:lumOff val="25000"/>
                  </a:schemeClr>
                </a:solidFill>
                <a:latin typeface="Nexa Bold" pitchFamily="50" charset="0"/>
                <a:ea typeface="+mn-ea"/>
                <a:cs typeface="+mn-cs"/>
              </a:defRPr>
            </a:lvl3pPr>
            <a:lvl4pPr marL="1371600" indent="0" algn="l" defTabSz="914400" rtl="0" eaLnBrk="1" latinLnBrk="0" hangingPunct="1">
              <a:spcBef>
                <a:spcPct val="20000"/>
              </a:spcBef>
              <a:buFontTx/>
              <a:buNone/>
              <a:defRPr sz="1100" kern="1200">
                <a:solidFill>
                  <a:schemeClr val="tx1">
                    <a:lumMod val="75000"/>
                    <a:lumOff val="25000"/>
                  </a:schemeClr>
                </a:solidFill>
                <a:latin typeface="Nexa Bold" pitchFamily="50" charset="0"/>
                <a:ea typeface="+mn-ea"/>
                <a:cs typeface="+mn-cs"/>
              </a:defRPr>
            </a:lvl4pPr>
            <a:lvl5pPr marL="1828800" indent="0" algn="l" defTabSz="914400" rtl="0" eaLnBrk="1" latinLnBrk="0" hangingPunct="1">
              <a:spcBef>
                <a:spcPct val="20000"/>
              </a:spcBef>
              <a:buFontTx/>
              <a:buNone/>
              <a:defRPr sz="1100" kern="1200">
                <a:solidFill>
                  <a:schemeClr val="tx1">
                    <a:lumMod val="75000"/>
                    <a:lumOff val="25000"/>
                  </a:schemeClr>
                </a:solidFill>
                <a:latin typeface="Nexa Bold"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JM" sz="800" b="1" dirty="0" smtClean="0">
                <a:solidFill>
                  <a:schemeClr val="tx2">
                    <a:lumMod val="50000"/>
                  </a:schemeClr>
                </a:solidFill>
                <a:latin typeface="Open Sans"/>
                <a:ea typeface="Open Sans" pitchFamily="34" charset="0"/>
                <a:cs typeface="Open Sans"/>
              </a:rPr>
              <a:t>KHOA</a:t>
            </a:r>
            <a:r>
              <a:rPr lang="en-JM" sz="800" b="1" baseline="0" dirty="0" smtClean="0">
                <a:solidFill>
                  <a:schemeClr val="tx2">
                    <a:lumMod val="50000"/>
                  </a:schemeClr>
                </a:solidFill>
                <a:latin typeface="Open Sans"/>
                <a:ea typeface="Open Sans" pitchFamily="34" charset="0"/>
                <a:cs typeface="Open Sans"/>
              </a:rPr>
              <a:t> CÔNG NGHỆ PHẦN MỀM – ĐẠI HỌC CÔNG NGHỆ THÔNG TIN</a:t>
            </a:r>
            <a:endParaRPr lang="en-JM" sz="800" b="1" dirty="0" smtClean="0">
              <a:solidFill>
                <a:schemeClr val="tx2">
                  <a:lumMod val="50000"/>
                </a:schemeClr>
              </a:solidFill>
              <a:latin typeface="Open Sans"/>
              <a:ea typeface="Open Sans" pitchFamily="34" charset="0"/>
              <a:cs typeface="Open Sans"/>
            </a:endParaRPr>
          </a:p>
        </p:txBody>
      </p:sp>
      <p:grpSp>
        <p:nvGrpSpPr>
          <p:cNvPr id="15" name="Group 14"/>
          <p:cNvGrpSpPr/>
          <p:nvPr userDrawn="1"/>
        </p:nvGrpSpPr>
        <p:grpSpPr>
          <a:xfrm>
            <a:off x="563881" y="438150"/>
            <a:ext cx="274319" cy="45719"/>
            <a:chOff x="563881" y="438150"/>
            <a:chExt cx="274319" cy="45719"/>
          </a:xfrm>
        </p:grpSpPr>
        <p:sp>
          <p:nvSpPr>
            <p:cNvPr id="16" name="Oval 15"/>
            <p:cNvSpPr/>
            <p:nvPr/>
          </p:nvSpPr>
          <p:spPr>
            <a:xfrm>
              <a:off x="563881" y="438150"/>
              <a:ext cx="45719" cy="45719"/>
            </a:xfrm>
            <a:prstGeom prst="ellipse">
              <a:avLst/>
            </a:prstGeom>
            <a:solidFill>
              <a:srgbClr val="C4CAD1"/>
            </a:solidFill>
            <a:ln>
              <a:solidFill>
                <a:srgbClr val="C4CAD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40081" y="438150"/>
              <a:ext cx="45719" cy="45719"/>
            </a:xfrm>
            <a:prstGeom prst="ellipse">
              <a:avLst/>
            </a:prstGeom>
            <a:solidFill>
              <a:srgbClr val="C4CAD1"/>
            </a:solidFill>
            <a:ln>
              <a:solidFill>
                <a:srgbClr val="C4CAD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6281" y="438150"/>
              <a:ext cx="45719" cy="45719"/>
            </a:xfrm>
            <a:prstGeom prst="ellipse">
              <a:avLst/>
            </a:prstGeom>
            <a:solidFill>
              <a:srgbClr val="C4CAD1"/>
            </a:solidFill>
            <a:ln>
              <a:solidFill>
                <a:srgbClr val="C4CAD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92481" y="438150"/>
              <a:ext cx="45719" cy="45719"/>
            </a:xfrm>
            <a:prstGeom prst="ellipse">
              <a:avLst/>
            </a:prstGeom>
            <a:solidFill>
              <a:srgbClr val="C4CAD1"/>
            </a:solidFill>
            <a:ln>
              <a:solidFill>
                <a:srgbClr val="C4CAD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0" r:id="rId3"/>
    <p:sldLayoutId id="2147483706" r:id="rId4"/>
    <p:sldLayoutId id="2147483707" r:id="rId5"/>
    <p:sldLayoutId id="2147483688" r:id="rId6"/>
    <p:sldLayoutId id="2147483684" r:id="rId7"/>
    <p:sldLayoutId id="2147483708" r:id="rId8"/>
    <p:sldLayoutId id="2147483703" r:id="rId9"/>
    <p:sldLayoutId id="2147483704" r:id="rId10"/>
    <p:sldLayoutId id="2147483705" r:id="rId11"/>
    <p:sldLayoutId id="2147483680" r:id="rId12"/>
    <p:sldLayoutId id="2147483681" r:id="rId13"/>
    <p:sldLayoutId id="2147483677" r:id="rId14"/>
    <p:sldLayoutId id="2147483709" r:id="rId15"/>
    <p:sldLayoutId id="2147483690" r:id="rId16"/>
    <p:sldLayoutId id="2147483675" r:id="rId17"/>
    <p:sldLayoutId id="2147483671" r:id="rId18"/>
    <p:sldLayoutId id="2147483691" r:id="rId19"/>
    <p:sldLayoutId id="2147483669" r:id="rId20"/>
    <p:sldLayoutId id="2147483667" r:id="rId21"/>
    <p:sldLayoutId id="2147483663" r:id="rId22"/>
    <p:sldLayoutId id="2147483662" r:id="rId23"/>
    <p:sldLayoutId id="2147483702" r:id="rId24"/>
    <p:sldLayoutId id="2147483661" r:id="rId25"/>
    <p:sldLayoutId id="2147483710" r:id="rId26"/>
    <p:sldLayoutId id="2147483660" r:id="rId27"/>
    <p:sldLayoutId id="2147483651" r:id="rId28"/>
    <p:sldLayoutId id="2147483652" r:id="rId29"/>
    <p:sldLayoutId id="2147483653" r:id="rId30"/>
    <p:sldLayoutId id="2147483654" r:id="rId31"/>
    <p:sldLayoutId id="2147483700" r:id="rId32"/>
    <p:sldLayoutId id="2147483699" r:id="rId33"/>
    <p:sldLayoutId id="2147483698" r:id="rId34"/>
    <p:sldLayoutId id="2147483697" r:id="rId35"/>
    <p:sldLayoutId id="2147483695" r:id="rId36"/>
    <p:sldLayoutId id="2147483655" r:id="rId37"/>
    <p:sldLayoutId id="2147484538" r:id="rId38"/>
    <p:sldLayoutId id="2147484539" r:id="rId3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sz="2400" b="1" kern="1200">
          <a:solidFill>
            <a:schemeClr val="tx2">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3198009814"/>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 id="2147484208" r:id="rId24"/>
    <p:sldLayoutId id="2147484209" r:id="rId25"/>
    <p:sldLayoutId id="2147484210" r:id="rId26"/>
    <p:sldLayoutId id="2147484211" r:id="rId27"/>
    <p:sldLayoutId id="2147484212" r:id="rId28"/>
    <p:sldLayoutId id="2147484213" r:id="rId29"/>
    <p:sldLayoutId id="2147484214" r:id="rId30"/>
    <p:sldLayoutId id="2147484215" r:id="rId31"/>
    <p:sldLayoutId id="2147484216" r:id="rId32"/>
    <p:sldLayoutId id="2147484217" r:id="rId33"/>
    <p:sldLayoutId id="2147484218" r:id="rId34"/>
    <p:sldLayoutId id="2147484219" r:id="rId35"/>
    <p:sldLayoutId id="2147484220" r:id="rId36"/>
    <p:sldLayoutId id="2147484221" r:id="rId37"/>
    <p:sldLayoutId id="2147484222" r:id="rId38"/>
    <p:sldLayoutId id="2147484223" r:id="rId39"/>
    <p:sldLayoutId id="2147484224" r:id="rId40"/>
    <p:sldLayoutId id="2147484225" r:id="rId41"/>
    <p:sldLayoutId id="2147484226" r:id="rId42"/>
    <p:sldLayoutId id="2147484227" r:id="rId43"/>
    <p:sldLayoutId id="2147484228" r:id="rId44"/>
    <p:sldLayoutId id="2147484229" r:id="rId45"/>
    <p:sldLayoutId id="2147484230" r:id="rId46"/>
    <p:sldLayoutId id="2147484231" r:id="rId47"/>
    <p:sldLayoutId id="2147484232" r:id="rId48"/>
    <p:sldLayoutId id="2147484233" r:id="rId49"/>
    <p:sldLayoutId id="2147484234" r:id="rId50"/>
    <p:sldLayoutId id="2147484235" r:id="rId51"/>
    <p:sldLayoutId id="2147484236" r:id="rId52"/>
    <p:sldLayoutId id="2147484237" r:id="rId53"/>
    <p:sldLayoutId id="2147484238" r:id="rId54"/>
    <p:sldLayoutId id="2147484239" r:id="rId55"/>
    <p:sldLayoutId id="2147484240" r:id="rId56"/>
    <p:sldLayoutId id="2147484241" r:id="rId57"/>
    <p:sldLayoutId id="2147484242"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1715085809"/>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 id="2147484279" r:id="rId36"/>
    <p:sldLayoutId id="2147484280" r:id="rId37"/>
    <p:sldLayoutId id="2147484281" r:id="rId38"/>
    <p:sldLayoutId id="2147484282" r:id="rId39"/>
    <p:sldLayoutId id="2147484283" r:id="rId40"/>
    <p:sldLayoutId id="2147484284" r:id="rId41"/>
    <p:sldLayoutId id="2147484285" r:id="rId42"/>
    <p:sldLayoutId id="2147484286" r:id="rId43"/>
    <p:sldLayoutId id="2147484287" r:id="rId44"/>
    <p:sldLayoutId id="2147484288" r:id="rId45"/>
    <p:sldLayoutId id="2147484289" r:id="rId46"/>
    <p:sldLayoutId id="2147484290" r:id="rId47"/>
    <p:sldLayoutId id="2147484291" r:id="rId48"/>
    <p:sldLayoutId id="2147484292" r:id="rId49"/>
    <p:sldLayoutId id="2147484293" r:id="rId50"/>
    <p:sldLayoutId id="2147484294" r:id="rId51"/>
    <p:sldLayoutId id="2147484295" r:id="rId52"/>
    <p:sldLayoutId id="2147484296" r:id="rId53"/>
    <p:sldLayoutId id="2147484297" r:id="rId54"/>
    <p:sldLayoutId id="2147484298" r:id="rId55"/>
    <p:sldLayoutId id="2147484299" r:id="rId56"/>
    <p:sldLayoutId id="2147484300" r:id="rId57"/>
    <p:sldLayoutId id="2147484301"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299100098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 id="2147484335" r:id="rId33"/>
    <p:sldLayoutId id="2147484336" r:id="rId34"/>
    <p:sldLayoutId id="2147484337" r:id="rId35"/>
    <p:sldLayoutId id="2147484338" r:id="rId36"/>
    <p:sldLayoutId id="2147484339" r:id="rId37"/>
    <p:sldLayoutId id="2147484340" r:id="rId38"/>
    <p:sldLayoutId id="2147484341" r:id="rId39"/>
    <p:sldLayoutId id="2147484342" r:id="rId40"/>
    <p:sldLayoutId id="2147484343" r:id="rId41"/>
    <p:sldLayoutId id="2147484344" r:id="rId42"/>
    <p:sldLayoutId id="2147484345" r:id="rId43"/>
    <p:sldLayoutId id="2147484346" r:id="rId44"/>
    <p:sldLayoutId id="2147484347" r:id="rId45"/>
    <p:sldLayoutId id="2147484348" r:id="rId46"/>
    <p:sldLayoutId id="2147484349" r:id="rId47"/>
    <p:sldLayoutId id="2147484350" r:id="rId48"/>
    <p:sldLayoutId id="2147484351" r:id="rId49"/>
    <p:sldLayoutId id="2147484352" r:id="rId50"/>
    <p:sldLayoutId id="2147484353" r:id="rId51"/>
    <p:sldLayoutId id="2147484354" r:id="rId52"/>
    <p:sldLayoutId id="2147484355" r:id="rId53"/>
    <p:sldLayoutId id="2147484356" r:id="rId54"/>
    <p:sldLayoutId id="2147484357" r:id="rId55"/>
    <p:sldLayoutId id="2147484358" r:id="rId56"/>
    <p:sldLayoutId id="2147484359" r:id="rId57"/>
    <p:sldLayoutId id="2147484360"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1623018654"/>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 id="2147484375" r:id="rId14"/>
    <p:sldLayoutId id="2147484376" r:id="rId15"/>
    <p:sldLayoutId id="2147484377" r:id="rId16"/>
    <p:sldLayoutId id="2147484378" r:id="rId17"/>
    <p:sldLayoutId id="2147484379" r:id="rId18"/>
    <p:sldLayoutId id="2147484380" r:id="rId19"/>
    <p:sldLayoutId id="2147484381" r:id="rId20"/>
    <p:sldLayoutId id="2147484382" r:id="rId21"/>
    <p:sldLayoutId id="2147484383" r:id="rId22"/>
    <p:sldLayoutId id="2147484384" r:id="rId23"/>
    <p:sldLayoutId id="2147484385" r:id="rId24"/>
    <p:sldLayoutId id="2147484386" r:id="rId25"/>
    <p:sldLayoutId id="2147484387" r:id="rId26"/>
    <p:sldLayoutId id="2147484388" r:id="rId27"/>
    <p:sldLayoutId id="2147484389" r:id="rId28"/>
    <p:sldLayoutId id="2147484390" r:id="rId29"/>
    <p:sldLayoutId id="2147484391" r:id="rId30"/>
    <p:sldLayoutId id="2147484392" r:id="rId31"/>
    <p:sldLayoutId id="2147484393" r:id="rId32"/>
    <p:sldLayoutId id="2147484394" r:id="rId33"/>
    <p:sldLayoutId id="2147484395" r:id="rId34"/>
    <p:sldLayoutId id="2147484396" r:id="rId35"/>
    <p:sldLayoutId id="2147484397" r:id="rId36"/>
    <p:sldLayoutId id="2147484398" r:id="rId37"/>
    <p:sldLayoutId id="2147484399" r:id="rId38"/>
    <p:sldLayoutId id="2147484400" r:id="rId39"/>
    <p:sldLayoutId id="2147484401" r:id="rId40"/>
    <p:sldLayoutId id="2147484402" r:id="rId41"/>
    <p:sldLayoutId id="2147484403" r:id="rId42"/>
    <p:sldLayoutId id="2147484404" r:id="rId43"/>
    <p:sldLayoutId id="2147484405" r:id="rId44"/>
    <p:sldLayoutId id="2147484406" r:id="rId45"/>
    <p:sldLayoutId id="2147484407" r:id="rId46"/>
    <p:sldLayoutId id="2147484408" r:id="rId47"/>
    <p:sldLayoutId id="2147484409" r:id="rId48"/>
    <p:sldLayoutId id="2147484410" r:id="rId49"/>
    <p:sldLayoutId id="2147484411" r:id="rId50"/>
    <p:sldLayoutId id="2147484412" r:id="rId51"/>
    <p:sldLayoutId id="2147484413" r:id="rId52"/>
    <p:sldLayoutId id="2147484414" r:id="rId53"/>
    <p:sldLayoutId id="2147484415" r:id="rId54"/>
    <p:sldLayoutId id="2147484416" r:id="rId55"/>
    <p:sldLayoutId id="2147484417" r:id="rId56"/>
    <p:sldLayoutId id="2147484418" r:id="rId57"/>
    <p:sldLayoutId id="2147484419"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444174526"/>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6" r:id="rId26"/>
    <p:sldLayoutId id="2147484447" r:id="rId27"/>
    <p:sldLayoutId id="2147484448" r:id="rId28"/>
    <p:sldLayoutId id="2147484449" r:id="rId29"/>
    <p:sldLayoutId id="2147484450" r:id="rId30"/>
    <p:sldLayoutId id="2147484451" r:id="rId31"/>
    <p:sldLayoutId id="2147484452" r:id="rId32"/>
    <p:sldLayoutId id="2147484453" r:id="rId33"/>
    <p:sldLayoutId id="2147484454" r:id="rId34"/>
    <p:sldLayoutId id="2147484455" r:id="rId35"/>
    <p:sldLayoutId id="2147484456" r:id="rId36"/>
    <p:sldLayoutId id="2147484457" r:id="rId37"/>
    <p:sldLayoutId id="2147484458" r:id="rId38"/>
    <p:sldLayoutId id="2147484459" r:id="rId39"/>
    <p:sldLayoutId id="2147484460" r:id="rId40"/>
    <p:sldLayoutId id="2147484461" r:id="rId41"/>
    <p:sldLayoutId id="2147484462" r:id="rId42"/>
    <p:sldLayoutId id="2147484463" r:id="rId43"/>
    <p:sldLayoutId id="2147484464" r:id="rId44"/>
    <p:sldLayoutId id="2147484465" r:id="rId45"/>
    <p:sldLayoutId id="2147484466" r:id="rId46"/>
    <p:sldLayoutId id="2147484467" r:id="rId47"/>
    <p:sldLayoutId id="2147484468" r:id="rId48"/>
    <p:sldLayoutId id="2147484469" r:id="rId49"/>
    <p:sldLayoutId id="2147484470" r:id="rId50"/>
    <p:sldLayoutId id="2147484471" r:id="rId51"/>
    <p:sldLayoutId id="2147484472" r:id="rId52"/>
    <p:sldLayoutId id="2147484473" r:id="rId53"/>
    <p:sldLayoutId id="2147484474" r:id="rId54"/>
    <p:sldLayoutId id="2147484475" r:id="rId55"/>
    <p:sldLayoutId id="2147484476" r:id="rId56"/>
    <p:sldLayoutId id="2147484477" r:id="rId57"/>
    <p:sldLayoutId id="2147484478"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1259392107"/>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 id="2147484503" r:id="rId24"/>
    <p:sldLayoutId id="2147484504" r:id="rId25"/>
    <p:sldLayoutId id="2147484505" r:id="rId26"/>
    <p:sldLayoutId id="2147484506" r:id="rId27"/>
    <p:sldLayoutId id="2147484507" r:id="rId28"/>
    <p:sldLayoutId id="2147484508" r:id="rId29"/>
    <p:sldLayoutId id="2147484509" r:id="rId30"/>
    <p:sldLayoutId id="2147484510" r:id="rId31"/>
    <p:sldLayoutId id="2147484511" r:id="rId32"/>
    <p:sldLayoutId id="2147484512" r:id="rId33"/>
    <p:sldLayoutId id="2147484513" r:id="rId34"/>
    <p:sldLayoutId id="2147484514" r:id="rId35"/>
    <p:sldLayoutId id="2147484515" r:id="rId36"/>
    <p:sldLayoutId id="2147484516" r:id="rId37"/>
    <p:sldLayoutId id="2147484517" r:id="rId38"/>
    <p:sldLayoutId id="2147484518" r:id="rId39"/>
    <p:sldLayoutId id="2147484519" r:id="rId40"/>
    <p:sldLayoutId id="2147484520" r:id="rId41"/>
    <p:sldLayoutId id="2147484521" r:id="rId42"/>
    <p:sldLayoutId id="2147484522" r:id="rId43"/>
    <p:sldLayoutId id="2147484523" r:id="rId44"/>
    <p:sldLayoutId id="2147484524" r:id="rId45"/>
    <p:sldLayoutId id="2147484525" r:id="rId46"/>
    <p:sldLayoutId id="2147484526" r:id="rId47"/>
    <p:sldLayoutId id="2147484527" r:id="rId48"/>
    <p:sldLayoutId id="2147484528" r:id="rId49"/>
    <p:sldLayoutId id="2147484529" r:id="rId50"/>
    <p:sldLayoutId id="2147484530" r:id="rId51"/>
    <p:sldLayoutId id="2147484531" r:id="rId52"/>
    <p:sldLayoutId id="2147484532" r:id="rId53"/>
    <p:sldLayoutId id="2147484533" r:id="rId54"/>
    <p:sldLayoutId id="2147484534" r:id="rId55"/>
    <p:sldLayoutId id="2147484535" r:id="rId56"/>
    <p:sldLayoutId id="2147484536" r:id="rId57"/>
    <p:sldLayoutId id="2147484537"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5939901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7" r:id="rId55"/>
    <p:sldLayoutId id="2147483768" r:id="rId56"/>
    <p:sldLayoutId id="2147483769" r:id="rId57"/>
    <p:sldLayoutId id="2147483770"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10379976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3809" r:id="rId38"/>
    <p:sldLayoutId id="2147483810" r:id="rId39"/>
    <p:sldLayoutId id="2147483811" r:id="rId40"/>
    <p:sldLayoutId id="2147483812" r:id="rId41"/>
    <p:sldLayoutId id="2147483813" r:id="rId42"/>
    <p:sldLayoutId id="214748381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23" r:id="rId52"/>
    <p:sldLayoutId id="2147483824" r:id="rId53"/>
    <p:sldLayoutId id="2147483825" r:id="rId54"/>
    <p:sldLayoutId id="2147483826" r:id="rId55"/>
    <p:sldLayoutId id="2147483827" r:id="rId56"/>
    <p:sldLayoutId id="2147483828" r:id="rId57"/>
    <p:sldLayoutId id="2147483829"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2108258451"/>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 id="2147483881" r:id="rId51"/>
    <p:sldLayoutId id="2147483882" r:id="rId52"/>
    <p:sldLayoutId id="2147483883" r:id="rId53"/>
    <p:sldLayoutId id="2147483884" r:id="rId54"/>
    <p:sldLayoutId id="2147483885" r:id="rId55"/>
    <p:sldLayoutId id="2147483886" r:id="rId56"/>
    <p:sldLayoutId id="2147483887" r:id="rId57"/>
    <p:sldLayoutId id="2147483888"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344258407"/>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 id="2147483927" r:id="rId38"/>
    <p:sldLayoutId id="2147483928" r:id="rId39"/>
    <p:sldLayoutId id="2147483929" r:id="rId40"/>
    <p:sldLayoutId id="2147483930" r:id="rId41"/>
    <p:sldLayoutId id="2147483931" r:id="rId42"/>
    <p:sldLayoutId id="2147483932" r:id="rId43"/>
    <p:sldLayoutId id="2147483933" r:id="rId44"/>
    <p:sldLayoutId id="2147483934" r:id="rId45"/>
    <p:sldLayoutId id="2147483935" r:id="rId46"/>
    <p:sldLayoutId id="2147483936" r:id="rId47"/>
    <p:sldLayoutId id="2147483937" r:id="rId48"/>
    <p:sldLayoutId id="2147483938" r:id="rId49"/>
    <p:sldLayoutId id="2147483939" r:id="rId50"/>
    <p:sldLayoutId id="2147483940" r:id="rId51"/>
    <p:sldLayoutId id="2147483941" r:id="rId52"/>
    <p:sldLayoutId id="2147483942" r:id="rId53"/>
    <p:sldLayoutId id="2147483943" r:id="rId54"/>
    <p:sldLayoutId id="2147483944" r:id="rId55"/>
    <p:sldLayoutId id="2147483945" r:id="rId56"/>
    <p:sldLayoutId id="2147483946" r:id="rId57"/>
    <p:sldLayoutId id="2147483947"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51067647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 id="2147483982" r:id="rId34"/>
    <p:sldLayoutId id="2147483983" r:id="rId35"/>
    <p:sldLayoutId id="2147483984" r:id="rId36"/>
    <p:sldLayoutId id="2147483985" r:id="rId37"/>
    <p:sldLayoutId id="2147483986" r:id="rId38"/>
    <p:sldLayoutId id="2147483987" r:id="rId39"/>
    <p:sldLayoutId id="2147483988" r:id="rId40"/>
    <p:sldLayoutId id="2147483989" r:id="rId41"/>
    <p:sldLayoutId id="2147483990" r:id="rId42"/>
    <p:sldLayoutId id="2147483991" r:id="rId43"/>
    <p:sldLayoutId id="2147483992" r:id="rId44"/>
    <p:sldLayoutId id="2147483993" r:id="rId45"/>
    <p:sldLayoutId id="2147483994" r:id="rId46"/>
    <p:sldLayoutId id="2147483995" r:id="rId47"/>
    <p:sldLayoutId id="2147483996" r:id="rId48"/>
    <p:sldLayoutId id="2147483997" r:id="rId49"/>
    <p:sldLayoutId id="2147483998" r:id="rId50"/>
    <p:sldLayoutId id="2147483999" r:id="rId51"/>
    <p:sldLayoutId id="2147484000" r:id="rId52"/>
    <p:sldLayoutId id="2147484001" r:id="rId53"/>
    <p:sldLayoutId id="2147484002" r:id="rId54"/>
    <p:sldLayoutId id="2147484003" r:id="rId55"/>
    <p:sldLayoutId id="2147484004" r:id="rId56"/>
    <p:sldLayoutId id="2147484005" r:id="rId57"/>
    <p:sldLayoutId id="2147484006"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2403425288"/>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 id="2147484026" r:id="rId19"/>
    <p:sldLayoutId id="2147484027" r:id="rId20"/>
    <p:sldLayoutId id="2147484028" r:id="rId21"/>
    <p:sldLayoutId id="2147484029" r:id="rId22"/>
    <p:sldLayoutId id="2147484030" r:id="rId23"/>
    <p:sldLayoutId id="2147484031" r:id="rId24"/>
    <p:sldLayoutId id="2147484032" r:id="rId25"/>
    <p:sldLayoutId id="2147484033" r:id="rId26"/>
    <p:sldLayoutId id="2147484034" r:id="rId27"/>
    <p:sldLayoutId id="2147484035" r:id="rId28"/>
    <p:sldLayoutId id="2147484036" r:id="rId29"/>
    <p:sldLayoutId id="2147484037" r:id="rId30"/>
    <p:sldLayoutId id="2147484038" r:id="rId31"/>
    <p:sldLayoutId id="2147484039" r:id="rId32"/>
    <p:sldLayoutId id="2147484040" r:id="rId33"/>
    <p:sldLayoutId id="2147484041" r:id="rId34"/>
    <p:sldLayoutId id="2147484042" r:id="rId35"/>
    <p:sldLayoutId id="2147484043" r:id="rId36"/>
    <p:sldLayoutId id="2147484044" r:id="rId37"/>
    <p:sldLayoutId id="2147484045" r:id="rId38"/>
    <p:sldLayoutId id="2147484046" r:id="rId39"/>
    <p:sldLayoutId id="2147484047" r:id="rId40"/>
    <p:sldLayoutId id="2147484048" r:id="rId41"/>
    <p:sldLayoutId id="2147484049" r:id="rId42"/>
    <p:sldLayoutId id="2147484050" r:id="rId43"/>
    <p:sldLayoutId id="2147484051" r:id="rId44"/>
    <p:sldLayoutId id="2147484052" r:id="rId45"/>
    <p:sldLayoutId id="2147484053" r:id="rId46"/>
    <p:sldLayoutId id="2147484054" r:id="rId47"/>
    <p:sldLayoutId id="2147484055" r:id="rId48"/>
    <p:sldLayoutId id="2147484056" r:id="rId49"/>
    <p:sldLayoutId id="2147484057" r:id="rId50"/>
    <p:sldLayoutId id="2147484058" r:id="rId51"/>
    <p:sldLayoutId id="2147484059" r:id="rId52"/>
    <p:sldLayoutId id="2147484060" r:id="rId53"/>
    <p:sldLayoutId id="2147484061" r:id="rId54"/>
    <p:sldLayoutId id="2147484062" r:id="rId55"/>
    <p:sldLayoutId id="2147484063" r:id="rId56"/>
    <p:sldLayoutId id="2147484064" r:id="rId57"/>
    <p:sldLayoutId id="2147484065"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630665467"/>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 id="2147484089" r:id="rId23"/>
    <p:sldLayoutId id="2147484090" r:id="rId24"/>
    <p:sldLayoutId id="2147484091" r:id="rId25"/>
    <p:sldLayoutId id="2147484092" r:id="rId26"/>
    <p:sldLayoutId id="2147484093" r:id="rId27"/>
    <p:sldLayoutId id="2147484094" r:id="rId28"/>
    <p:sldLayoutId id="2147484095" r:id="rId29"/>
    <p:sldLayoutId id="2147484096" r:id="rId30"/>
    <p:sldLayoutId id="2147484097" r:id="rId31"/>
    <p:sldLayoutId id="2147484098" r:id="rId32"/>
    <p:sldLayoutId id="2147484099" r:id="rId33"/>
    <p:sldLayoutId id="2147484100" r:id="rId34"/>
    <p:sldLayoutId id="2147484101" r:id="rId35"/>
    <p:sldLayoutId id="2147484102" r:id="rId36"/>
    <p:sldLayoutId id="2147484103" r:id="rId37"/>
    <p:sldLayoutId id="2147484104" r:id="rId38"/>
    <p:sldLayoutId id="2147484105" r:id="rId39"/>
    <p:sldLayoutId id="2147484106" r:id="rId40"/>
    <p:sldLayoutId id="2147484107" r:id="rId41"/>
    <p:sldLayoutId id="2147484108" r:id="rId42"/>
    <p:sldLayoutId id="2147484109" r:id="rId43"/>
    <p:sldLayoutId id="2147484110" r:id="rId44"/>
    <p:sldLayoutId id="2147484111" r:id="rId45"/>
    <p:sldLayoutId id="2147484112" r:id="rId46"/>
    <p:sldLayoutId id="2147484113" r:id="rId47"/>
    <p:sldLayoutId id="2147484114" r:id="rId48"/>
    <p:sldLayoutId id="2147484115" r:id="rId49"/>
    <p:sldLayoutId id="2147484116" r:id="rId50"/>
    <p:sldLayoutId id="2147484117" r:id="rId51"/>
    <p:sldLayoutId id="2147484118" r:id="rId52"/>
    <p:sldLayoutId id="2147484119" r:id="rId53"/>
    <p:sldLayoutId id="2147484120" r:id="rId54"/>
    <p:sldLayoutId id="2147484121" r:id="rId55"/>
    <p:sldLayoutId id="2147484122" r:id="rId56"/>
    <p:sldLayoutId id="2147484123" r:id="rId57"/>
    <p:sldLayoutId id="2147484124"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09971"/>
            <a:ext cx="7772400" cy="613171"/>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0" y="914401"/>
            <a:ext cx="7772400" cy="34706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txBox="1">
            <a:spLocks/>
          </p:cNvSpPr>
          <p:nvPr userDrawn="1"/>
        </p:nvSpPr>
        <p:spPr>
          <a:xfrm>
            <a:off x="6325454" y="4727510"/>
            <a:ext cx="1620957" cy="230832"/>
          </a:xfrm>
          <a:prstGeom prst="rect">
            <a:avLst/>
          </a:prstGeom>
        </p:spPr>
        <p:txBody>
          <a:bodyPr vert="horz" wrap="square" lIns="91440" tIns="45720" rIns="9144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rgbClr val="57565A">
                    <a:tint val="75000"/>
                  </a:srgbClr>
                </a:solidFill>
              </a:rPr>
              <a:t>i9 presentation to Joe Smith</a:t>
            </a:r>
            <a:endParaRPr lang="en-US" sz="900" dirty="0">
              <a:solidFill>
                <a:srgbClr val="57565A">
                  <a:tint val="75000"/>
                </a:srgbClr>
              </a:solidFill>
            </a:endParaRPr>
          </a:p>
        </p:txBody>
      </p:sp>
      <p:sp>
        <p:nvSpPr>
          <p:cNvPr id="7" name="Slide Number Placeholder 5"/>
          <p:cNvSpPr txBox="1">
            <a:spLocks/>
          </p:cNvSpPr>
          <p:nvPr userDrawn="1"/>
        </p:nvSpPr>
        <p:spPr>
          <a:xfrm>
            <a:off x="611222" y="4719816"/>
            <a:ext cx="104568"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900" smtClean="0">
                <a:solidFill>
                  <a:srgbClr val="57565A">
                    <a:tint val="75000"/>
                  </a:srgbClr>
                </a:solidFill>
              </a:rPr>
              <a:pPr algn="ctr"/>
              <a:t>‹#›</a:t>
            </a:fld>
            <a:endParaRPr lang="en-US" sz="900" dirty="0">
              <a:solidFill>
                <a:srgbClr val="57565A">
                  <a:tint val="75000"/>
                </a:srgbClr>
              </a:solidFill>
            </a:endParaRPr>
          </a:p>
        </p:txBody>
      </p:sp>
      <p:sp>
        <p:nvSpPr>
          <p:cNvPr id="10" name="Oval 9"/>
          <p:cNvSpPr/>
          <p:nvPr/>
        </p:nvSpPr>
        <p:spPr>
          <a:xfrm>
            <a:off x="53855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6" name="Oval 15"/>
          <p:cNvSpPr/>
          <p:nvPr/>
        </p:nvSpPr>
        <p:spPr>
          <a:xfrm>
            <a:off x="21139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7" name="Rectangle 9"/>
          <p:cNvSpPr/>
          <p:nvPr/>
        </p:nvSpPr>
        <p:spPr>
          <a:xfrm rot="2700000">
            <a:off x="320040"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4" name="Oval 13"/>
          <p:cNvSpPr/>
          <p:nvPr/>
        </p:nvSpPr>
        <p:spPr>
          <a:xfrm rot="10800000">
            <a:off x="865716"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5" name="Rectangle 9"/>
          <p:cNvSpPr/>
          <p:nvPr/>
        </p:nvSpPr>
        <p:spPr>
          <a:xfrm rot="13500000">
            <a:off x="939384" y="4809140"/>
            <a:ext cx="67588" cy="6758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900">
              <a:solidFill>
                <a:prstClr val="white"/>
              </a:solidFill>
            </a:endParaRPr>
          </a:p>
        </p:txBody>
      </p:sp>
      <p:sp>
        <p:nvSpPr>
          <p:cNvPr id="19" name="Freeform 6"/>
          <p:cNvSpPr>
            <a:spLocks/>
          </p:cNvSpPr>
          <p:nvPr/>
        </p:nvSpPr>
        <p:spPr bwMode="auto">
          <a:xfrm>
            <a:off x="8125165" y="4792774"/>
            <a:ext cx="48101" cy="103352"/>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0" name="Freeform 7"/>
          <p:cNvSpPr>
            <a:spLocks noEditPoints="1"/>
          </p:cNvSpPr>
          <p:nvPr/>
        </p:nvSpPr>
        <p:spPr bwMode="auto">
          <a:xfrm>
            <a:off x="8423042" y="4790576"/>
            <a:ext cx="106665" cy="102375"/>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1" name="Freeform 8"/>
          <p:cNvSpPr>
            <a:spLocks/>
          </p:cNvSpPr>
          <p:nvPr/>
        </p:nvSpPr>
        <p:spPr bwMode="auto">
          <a:xfrm>
            <a:off x="8745799" y="4799876"/>
            <a:ext cx="115473" cy="94321"/>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alpha val="54902"/>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endParaRPr>
          </a:p>
        </p:txBody>
      </p:sp>
      <p:sp>
        <p:nvSpPr>
          <p:cNvPr id="22" name="Oval 21"/>
          <p:cNvSpPr/>
          <p:nvPr userDrawn="1"/>
        </p:nvSpPr>
        <p:spPr>
          <a:xfrm>
            <a:off x="835142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3" name="Oval 22"/>
          <p:cNvSpPr/>
          <p:nvPr userDrawn="1"/>
        </p:nvSpPr>
        <p:spPr>
          <a:xfrm>
            <a:off x="802426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24" name="Oval 23"/>
          <p:cNvSpPr/>
          <p:nvPr userDrawn="1"/>
        </p:nvSpPr>
        <p:spPr>
          <a:xfrm rot="10800000">
            <a:off x="8678584" y="4717983"/>
            <a:ext cx="249900" cy="249900"/>
          </a:xfrm>
          <a:prstGeom prst="ellipse">
            <a:avLst/>
          </a:prstGeom>
          <a:noFill/>
          <a:ln w="6350" cmpd="sng">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800">
              <a:solidFill>
                <a:prstClr val="white"/>
              </a:solidFill>
            </a:endParaRPr>
          </a:p>
        </p:txBody>
      </p:sp>
      <p:sp>
        <p:nvSpPr>
          <p:cNvPr id="18" name="Rectangle 17">
            <a:hlinkClick r:id="rId60"/>
          </p:cNvPr>
          <p:cNvSpPr/>
          <p:nvPr userDrawn="1"/>
        </p:nvSpPr>
        <p:spPr>
          <a:xfrm>
            <a:off x="7994199"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5" name="Rectangle 24">
            <a:hlinkClick r:id="rId61"/>
          </p:cNvPr>
          <p:cNvSpPr/>
          <p:nvPr userDrawn="1"/>
        </p:nvSpPr>
        <p:spPr>
          <a:xfrm>
            <a:off x="8319704"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6" name="Rectangle 25">
            <a:hlinkClick r:id="rId62"/>
          </p:cNvPr>
          <p:cNvSpPr/>
          <p:nvPr userDrawn="1"/>
        </p:nvSpPr>
        <p:spPr>
          <a:xfrm>
            <a:off x="8652658" y="4690888"/>
            <a:ext cx="301752" cy="301752"/>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7" name="Action Button: Forward or Next 26">
            <a:hlinkClick r:id="" action="ppaction://hlinkshowjump?jump=nextslide" highlightClick="1"/>
          </p:cNvPr>
          <p:cNvSpPr/>
          <p:nvPr userDrawn="1"/>
        </p:nvSpPr>
        <p:spPr>
          <a:xfrm>
            <a:off x="845309" y="4694322"/>
            <a:ext cx="301752" cy="30175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
        <p:nvSpPr>
          <p:cNvPr id="28" name="Action Button: Back or Previous 27">
            <a:hlinkClick r:id="" action="ppaction://hlinkshowjump?jump=previousslide" highlightClick="1"/>
          </p:cNvPr>
          <p:cNvSpPr/>
          <p:nvPr userDrawn="1"/>
        </p:nvSpPr>
        <p:spPr>
          <a:xfrm>
            <a:off x="187469" y="4688492"/>
            <a:ext cx="301752" cy="30175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8"/>
            <a:endParaRPr lang="en-US" sz="1800">
              <a:solidFill>
                <a:prstClr val="white"/>
              </a:solidFill>
            </a:endParaRPr>
          </a:p>
        </p:txBody>
      </p:sp>
    </p:spTree>
    <p:extLst>
      <p:ext uri="{BB962C8B-B14F-4D97-AF65-F5344CB8AC3E}">
        <p14:creationId xmlns:p14="http://schemas.microsoft.com/office/powerpoint/2010/main" val="503497567"/>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 id="2147484150" r:id="rId25"/>
    <p:sldLayoutId id="2147484151" r:id="rId26"/>
    <p:sldLayoutId id="2147484152" r:id="rId27"/>
    <p:sldLayoutId id="2147484153" r:id="rId28"/>
    <p:sldLayoutId id="2147484154" r:id="rId29"/>
    <p:sldLayoutId id="2147484155" r:id="rId30"/>
    <p:sldLayoutId id="2147484156" r:id="rId31"/>
    <p:sldLayoutId id="2147484157" r:id="rId32"/>
    <p:sldLayoutId id="2147484158" r:id="rId33"/>
    <p:sldLayoutId id="2147484159" r:id="rId34"/>
    <p:sldLayoutId id="2147484160" r:id="rId35"/>
    <p:sldLayoutId id="2147484161" r:id="rId36"/>
    <p:sldLayoutId id="2147484162" r:id="rId37"/>
    <p:sldLayoutId id="2147484163" r:id="rId38"/>
    <p:sldLayoutId id="2147484164" r:id="rId39"/>
    <p:sldLayoutId id="2147484165" r:id="rId40"/>
    <p:sldLayoutId id="2147484166" r:id="rId41"/>
    <p:sldLayoutId id="2147484167" r:id="rId42"/>
    <p:sldLayoutId id="2147484168" r:id="rId43"/>
    <p:sldLayoutId id="2147484169" r:id="rId44"/>
    <p:sldLayoutId id="2147484170" r:id="rId45"/>
    <p:sldLayoutId id="2147484171" r:id="rId46"/>
    <p:sldLayoutId id="2147484172" r:id="rId47"/>
    <p:sldLayoutId id="2147484173" r:id="rId48"/>
    <p:sldLayoutId id="2147484174" r:id="rId49"/>
    <p:sldLayoutId id="2147484175" r:id="rId50"/>
    <p:sldLayoutId id="2147484176" r:id="rId51"/>
    <p:sldLayoutId id="2147484177" r:id="rId52"/>
    <p:sldLayoutId id="2147484178" r:id="rId53"/>
    <p:sldLayoutId id="2147484179" r:id="rId54"/>
    <p:sldLayoutId id="2147484180" r:id="rId55"/>
    <p:sldLayoutId id="2147484181" r:id="rId56"/>
    <p:sldLayoutId id="2147484182" r:id="rId57"/>
    <p:sldLayoutId id="2147484183" r:id="rId58"/>
  </p:sldLayoutIdLst>
  <p:timing>
    <p:tnLst>
      <p:par>
        <p:cTn id="1" dur="indefinite" restart="never" nodeType="tmRoot"/>
      </p:par>
    </p:tnLst>
  </p:timing>
  <p:txStyles>
    <p:titleStyle>
      <a:lvl1pPr algn="ctr" defTabSz="914378" rtl="0" eaLnBrk="1" latinLnBrk="0" hangingPunct="1">
        <a:lnSpc>
          <a:spcPct val="86000"/>
        </a:lnSpc>
        <a:spcBef>
          <a:spcPct val="0"/>
        </a:spcBef>
        <a:buNone/>
        <a:defRPr sz="2100" kern="800" spc="-40">
          <a:solidFill>
            <a:schemeClr val="tx1"/>
          </a:solidFill>
          <a:latin typeface="+mj-lt"/>
          <a:ea typeface="+mj-ea"/>
          <a:cs typeface="+mj-cs"/>
        </a:defRPr>
      </a:lvl1pPr>
    </p:titleStyle>
    <p:bodyStyle>
      <a:lvl1pPr marL="171446" indent="-171446" algn="l" defTabSz="914378" rtl="0" eaLnBrk="1" latinLnBrk="0" hangingPunct="1">
        <a:spcBef>
          <a:spcPct val="20000"/>
        </a:spcBef>
        <a:buClr>
          <a:schemeClr val="accent1"/>
        </a:buClr>
        <a:buFont typeface="Arial" panose="020B0604020202020204" pitchFamily="34" charset="0"/>
        <a:buChar char="•"/>
        <a:defRPr sz="1500" kern="800" spc="-10">
          <a:solidFill>
            <a:schemeClr val="tx1"/>
          </a:solidFill>
          <a:latin typeface="+mn-lt"/>
          <a:ea typeface="+mn-ea"/>
          <a:cs typeface="+mn-cs"/>
        </a:defRPr>
      </a:lvl1pPr>
      <a:lvl2pPr marL="344480" indent="-173034"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2pPr>
      <a:lvl3pPr marL="515925"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3pPr>
      <a:lvl4pPr marL="687371"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4pPr>
      <a:lvl5pPr marL="858817" indent="-171446" algn="l" defTabSz="914378" rtl="0" eaLnBrk="1" latinLnBrk="0" hangingPunct="1">
        <a:spcBef>
          <a:spcPct val="20000"/>
        </a:spcBef>
        <a:buClr>
          <a:schemeClr val="accent1"/>
        </a:buClr>
        <a:buFont typeface="Arial" panose="020B0604020202020204" pitchFamily="34" charset="0"/>
        <a:buChar char="»"/>
        <a:defRPr sz="1200" kern="800">
          <a:solidFill>
            <a:schemeClr val="tx1"/>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28.jp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jpg"/><Relationship Id="rId1" Type="http://schemas.openxmlformats.org/officeDocument/2006/relationships/slideLayout" Target="../slideLayouts/slideLayout3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54473"/>
            <a:ext cx="9144000" cy="2139256"/>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Open Sans"/>
              <a:cs typeface="Open Sans"/>
            </a:endParaRPr>
          </a:p>
        </p:txBody>
      </p:sp>
      <p:sp>
        <p:nvSpPr>
          <p:cNvPr id="4" name="TextBox 3"/>
          <p:cNvSpPr txBox="1"/>
          <p:nvPr/>
        </p:nvSpPr>
        <p:spPr>
          <a:xfrm>
            <a:off x="4178344" y="3442452"/>
            <a:ext cx="49611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i="1" dirty="0" err="1">
                <a:solidFill>
                  <a:schemeClr val="bg1"/>
                </a:solidFill>
                <a:latin typeface="Open Sans"/>
                <a:cs typeface="Open Sans"/>
              </a:rPr>
              <a:t>Giảng</a:t>
            </a:r>
            <a:r>
              <a:rPr lang="vi-VN" i="1" dirty="0">
                <a:solidFill>
                  <a:schemeClr val="bg1"/>
                </a:solidFill>
                <a:latin typeface="Open Sans"/>
                <a:cs typeface="Open Sans"/>
              </a:rPr>
              <a:t> viên </a:t>
            </a:r>
            <a:r>
              <a:rPr lang="vi-VN" i="1" dirty="0" err="1">
                <a:solidFill>
                  <a:schemeClr val="bg1"/>
                </a:solidFill>
                <a:latin typeface="Open Sans"/>
                <a:cs typeface="Open Sans"/>
              </a:rPr>
              <a:t>hướng</a:t>
            </a:r>
            <a:r>
              <a:rPr lang="vi-VN" i="1" dirty="0">
                <a:solidFill>
                  <a:schemeClr val="bg1"/>
                </a:solidFill>
                <a:latin typeface="Open Sans"/>
                <a:cs typeface="Open Sans"/>
              </a:rPr>
              <a:t> </a:t>
            </a:r>
            <a:r>
              <a:rPr lang="vi-VN" i="1" dirty="0" err="1">
                <a:solidFill>
                  <a:schemeClr val="bg1"/>
                </a:solidFill>
                <a:latin typeface="Open Sans"/>
                <a:cs typeface="Open Sans"/>
              </a:rPr>
              <a:t>dẫn</a:t>
            </a:r>
            <a:r>
              <a:rPr lang="vi-VN" i="1" dirty="0">
                <a:solidFill>
                  <a:schemeClr val="bg1"/>
                </a:solidFill>
                <a:latin typeface="Open Sans"/>
                <a:cs typeface="Open Sans"/>
              </a:rPr>
              <a:t>:</a:t>
            </a:r>
            <a:r>
              <a:rPr lang="vi-VN" b="1" dirty="0">
                <a:solidFill>
                  <a:schemeClr val="bg1"/>
                </a:solidFill>
                <a:latin typeface="Open Sans"/>
                <a:cs typeface="Open Sans"/>
              </a:rPr>
              <a:t> </a:t>
            </a:r>
            <a:r>
              <a:rPr lang="vi-VN" b="1" dirty="0" err="1" smtClean="0">
                <a:solidFill>
                  <a:schemeClr val="bg1"/>
                </a:solidFill>
                <a:latin typeface="Open Sans"/>
                <a:cs typeface="Open Sans"/>
              </a:rPr>
              <a:t>ThS</a:t>
            </a:r>
            <a:r>
              <a:rPr lang="vi-VN" b="1" dirty="0">
                <a:solidFill>
                  <a:schemeClr val="bg1"/>
                </a:solidFill>
                <a:latin typeface="Open Sans"/>
                <a:cs typeface="Open Sans"/>
              </a:rPr>
              <a:t>. </a:t>
            </a:r>
            <a:r>
              <a:rPr lang="vi-VN" b="1" dirty="0" err="1">
                <a:solidFill>
                  <a:schemeClr val="bg1"/>
                </a:solidFill>
                <a:latin typeface="Open Sans"/>
                <a:cs typeface="Open Sans"/>
              </a:rPr>
              <a:t>Trần</a:t>
            </a:r>
            <a:r>
              <a:rPr lang="vi-VN" b="1" dirty="0">
                <a:solidFill>
                  <a:schemeClr val="bg1"/>
                </a:solidFill>
                <a:latin typeface="Open Sans"/>
                <a:cs typeface="Open Sans"/>
              </a:rPr>
              <a:t> Anh </a:t>
            </a:r>
            <a:r>
              <a:rPr lang="vi-VN" b="1" dirty="0" err="1">
                <a:solidFill>
                  <a:schemeClr val="bg1"/>
                </a:solidFill>
                <a:latin typeface="Open Sans"/>
                <a:cs typeface="Open Sans"/>
              </a:rPr>
              <a:t>Dũng</a:t>
            </a:r>
            <a:endParaRPr lang="vi-VN" b="1" dirty="0">
              <a:solidFill>
                <a:schemeClr val="bg1"/>
              </a:solidFill>
              <a:latin typeface="Open Sans"/>
              <a:cs typeface="Open Sans"/>
            </a:endParaRPr>
          </a:p>
        </p:txBody>
      </p:sp>
      <p:cxnSp>
        <p:nvCxnSpPr>
          <p:cNvPr id="5" name="Straight Connector 4"/>
          <p:cNvCxnSpPr/>
          <p:nvPr/>
        </p:nvCxnSpPr>
        <p:spPr>
          <a:xfrm>
            <a:off x="4182894" y="3572874"/>
            <a:ext cx="8105" cy="1022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80900" y="4232064"/>
            <a:ext cx="7461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b="1" dirty="0" smtClean="0">
                <a:solidFill>
                  <a:schemeClr val="bg1"/>
                </a:solidFill>
                <a:latin typeface="Open Sans"/>
                <a:cs typeface="Open Sans"/>
              </a:rPr>
              <a:t>2016</a:t>
            </a:r>
            <a:endParaRPr lang="en-JM" b="1" dirty="0">
              <a:solidFill>
                <a:schemeClr val="bg1"/>
              </a:solidFill>
              <a:latin typeface="Open Sans"/>
              <a:cs typeface="Open Sans"/>
            </a:endParaRPr>
          </a:p>
        </p:txBody>
      </p:sp>
      <p:cxnSp>
        <p:nvCxnSpPr>
          <p:cNvPr id="8" name="Straight Connector 7"/>
          <p:cNvCxnSpPr/>
          <p:nvPr/>
        </p:nvCxnSpPr>
        <p:spPr>
          <a:xfrm>
            <a:off x="8492869" y="4308731"/>
            <a:ext cx="0" cy="215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95695" y="4232064"/>
            <a:ext cx="6437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b="1" dirty="0" smtClean="0">
                <a:solidFill>
                  <a:schemeClr val="bg1"/>
                </a:solidFill>
                <a:latin typeface="Open Sans"/>
                <a:cs typeface="Open Sans"/>
              </a:rPr>
              <a:t>Jan</a:t>
            </a:r>
            <a:endParaRPr lang="en-JM" b="1" dirty="0">
              <a:solidFill>
                <a:schemeClr val="bg1"/>
              </a:solidFill>
              <a:latin typeface="Open Sans"/>
              <a:cs typeface="Open Sans"/>
            </a:endParaRPr>
          </a:p>
        </p:txBody>
      </p:sp>
      <p:sp>
        <p:nvSpPr>
          <p:cNvPr id="11" name="TextBox 10"/>
          <p:cNvSpPr txBox="1"/>
          <p:nvPr/>
        </p:nvSpPr>
        <p:spPr>
          <a:xfrm>
            <a:off x="304800" y="2754642"/>
            <a:ext cx="8686799" cy="830997"/>
          </a:xfrm>
          <a:prstGeom prst="rect">
            <a:avLst/>
          </a:prstGeom>
          <a:noFill/>
        </p:spPr>
        <p:txBody>
          <a:bodyPr wrap="square" rtlCol="0">
            <a:spAutoFit/>
          </a:bodyPr>
          <a:lstStyle/>
          <a:p>
            <a:r>
              <a:rPr lang="en-US" sz="2400" b="1" dirty="0" smtClean="0">
                <a:solidFill>
                  <a:srgbClr val="FFFFFF"/>
                </a:solidFill>
                <a:latin typeface="Open Sans"/>
                <a:cs typeface="Open Sans"/>
              </a:rPr>
              <a:t>NGHIÊN CỨU SWIFT VÀ XÂY DỰNG ỨNG DỤNG</a:t>
            </a:r>
          </a:p>
          <a:p>
            <a:r>
              <a:rPr lang="en-US" sz="2400" b="1" dirty="0" smtClean="0">
                <a:solidFill>
                  <a:srgbClr val="FFFFFF"/>
                </a:solidFill>
                <a:latin typeface="Open Sans"/>
                <a:cs typeface="Open Sans"/>
              </a:rPr>
              <a:t>MUA BÁN HÀNG ONLINE</a:t>
            </a:r>
            <a:endParaRPr lang="en-US" sz="2400" b="1" dirty="0">
              <a:solidFill>
                <a:srgbClr val="FFFFFF"/>
              </a:solidFill>
              <a:latin typeface="Open Sans"/>
              <a:cs typeface="Open Sans"/>
            </a:endParaRPr>
          </a:p>
        </p:txBody>
      </p:sp>
      <p:cxnSp>
        <p:nvCxnSpPr>
          <p:cNvPr id="12" name="Straight Connector 11"/>
          <p:cNvCxnSpPr/>
          <p:nvPr/>
        </p:nvCxnSpPr>
        <p:spPr>
          <a:xfrm>
            <a:off x="7735870" y="4308731"/>
            <a:ext cx="0" cy="215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214780" y="3780093"/>
            <a:ext cx="4992661" cy="15019"/>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474678"/>
            <a:ext cx="1959729" cy="162580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78345" y="3749260"/>
            <a:ext cx="349984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i="1" dirty="0">
                <a:solidFill>
                  <a:schemeClr val="bg1"/>
                </a:solidFill>
                <a:latin typeface="Open Sans"/>
                <a:cs typeface="Open Sans"/>
              </a:rPr>
              <a:t>Sinh viên </a:t>
            </a:r>
            <a:r>
              <a:rPr lang="vi-VN" i="1" dirty="0" err="1">
                <a:solidFill>
                  <a:schemeClr val="bg1"/>
                </a:solidFill>
                <a:latin typeface="Open Sans"/>
                <a:cs typeface="Open Sans"/>
              </a:rPr>
              <a:t>thực</a:t>
            </a:r>
            <a:r>
              <a:rPr lang="vi-VN" i="1" dirty="0">
                <a:solidFill>
                  <a:schemeClr val="bg1"/>
                </a:solidFill>
                <a:latin typeface="Open Sans"/>
                <a:cs typeface="Open Sans"/>
              </a:rPr>
              <a:t> </a:t>
            </a:r>
            <a:r>
              <a:rPr lang="vi-VN" i="1" dirty="0" err="1">
                <a:solidFill>
                  <a:schemeClr val="bg1"/>
                </a:solidFill>
                <a:latin typeface="Open Sans"/>
                <a:cs typeface="Open Sans"/>
              </a:rPr>
              <a:t>hiện</a:t>
            </a:r>
            <a:r>
              <a:rPr lang="vi-VN" i="1" dirty="0">
                <a:solidFill>
                  <a:schemeClr val="bg1"/>
                </a:solidFill>
                <a:latin typeface="Open Sans"/>
                <a:cs typeface="Open Sans"/>
              </a:rPr>
              <a:t>:</a:t>
            </a:r>
            <a:r>
              <a:rPr lang="vi-VN" b="1" dirty="0">
                <a:solidFill>
                  <a:schemeClr val="bg1"/>
                </a:solidFill>
                <a:latin typeface="Open Sans"/>
                <a:cs typeface="Open Sans"/>
              </a:rPr>
              <a:t>	</a:t>
            </a:r>
          </a:p>
          <a:p>
            <a:r>
              <a:rPr lang="vi-VN" b="1" dirty="0" err="1" smtClean="0">
                <a:solidFill>
                  <a:schemeClr val="bg1"/>
                </a:solidFill>
                <a:latin typeface="Open Sans"/>
                <a:cs typeface="Open Sans"/>
              </a:rPr>
              <a:t>Trần</a:t>
            </a:r>
            <a:r>
              <a:rPr lang="vi-VN" b="1" dirty="0" smtClean="0">
                <a:solidFill>
                  <a:schemeClr val="bg1"/>
                </a:solidFill>
                <a:latin typeface="Open Sans"/>
                <a:cs typeface="Open Sans"/>
              </a:rPr>
              <a:t> </a:t>
            </a:r>
            <a:r>
              <a:rPr lang="vi-VN" b="1" dirty="0" err="1">
                <a:solidFill>
                  <a:schemeClr val="bg1"/>
                </a:solidFill>
                <a:latin typeface="Open Sans"/>
                <a:cs typeface="Open Sans"/>
              </a:rPr>
              <a:t>Hoàng</a:t>
            </a:r>
            <a:r>
              <a:rPr lang="vi-VN" b="1" dirty="0">
                <a:solidFill>
                  <a:schemeClr val="bg1"/>
                </a:solidFill>
                <a:latin typeface="Open Sans"/>
                <a:cs typeface="Open Sans"/>
              </a:rPr>
              <a:t> </a:t>
            </a:r>
            <a:r>
              <a:rPr lang="vi-VN" b="1" dirty="0" err="1" smtClean="0">
                <a:solidFill>
                  <a:schemeClr val="bg1"/>
                </a:solidFill>
                <a:latin typeface="Open Sans"/>
                <a:cs typeface="Open Sans"/>
              </a:rPr>
              <a:t>Cảnh</a:t>
            </a:r>
            <a:r>
              <a:rPr lang="en-US" b="1" dirty="0" smtClean="0">
                <a:solidFill>
                  <a:schemeClr val="bg1"/>
                </a:solidFill>
                <a:latin typeface="Open Sans"/>
                <a:cs typeface="Open Sans"/>
              </a:rPr>
              <a:t>  </a:t>
            </a:r>
            <a:r>
              <a:rPr lang="vi-VN" b="1" dirty="0" smtClean="0">
                <a:solidFill>
                  <a:schemeClr val="bg1"/>
                </a:solidFill>
                <a:latin typeface="Open Sans"/>
                <a:cs typeface="Open Sans"/>
              </a:rPr>
              <a:t>– </a:t>
            </a:r>
            <a:r>
              <a:rPr lang="en-US" b="1" dirty="0" smtClean="0">
                <a:solidFill>
                  <a:schemeClr val="bg1"/>
                </a:solidFill>
                <a:latin typeface="Open Sans"/>
                <a:cs typeface="Open Sans"/>
              </a:rPr>
              <a:t> </a:t>
            </a:r>
            <a:r>
              <a:rPr lang="vi-VN" b="1" dirty="0" smtClean="0">
                <a:solidFill>
                  <a:schemeClr val="bg1"/>
                </a:solidFill>
                <a:latin typeface="Open Sans"/>
                <a:cs typeface="Open Sans"/>
              </a:rPr>
              <a:t>11520028</a:t>
            </a:r>
            <a:endParaRPr lang="vi-VN" b="1" dirty="0">
              <a:solidFill>
                <a:schemeClr val="bg1"/>
              </a:solidFill>
              <a:latin typeface="Open Sans"/>
              <a:cs typeface="Open Sans"/>
            </a:endParaRPr>
          </a:p>
          <a:p>
            <a:r>
              <a:rPr lang="vi-VN" b="1" dirty="0" smtClean="0">
                <a:solidFill>
                  <a:schemeClr val="bg1"/>
                </a:solidFill>
                <a:latin typeface="Open Sans"/>
                <a:cs typeface="Open Sans"/>
              </a:rPr>
              <a:t>Lê </a:t>
            </a:r>
            <a:r>
              <a:rPr lang="vi-VN" b="1" dirty="0">
                <a:solidFill>
                  <a:schemeClr val="bg1"/>
                </a:solidFill>
                <a:latin typeface="Open Sans"/>
                <a:cs typeface="Open Sans"/>
              </a:rPr>
              <a:t>Anh </a:t>
            </a:r>
            <a:r>
              <a:rPr lang="vi-VN" b="1" dirty="0" smtClean="0">
                <a:solidFill>
                  <a:schemeClr val="bg1"/>
                </a:solidFill>
                <a:latin typeface="Open Sans"/>
                <a:cs typeface="Open Sans"/>
              </a:rPr>
              <a:t>Phước</a:t>
            </a:r>
            <a:r>
              <a:rPr lang="en-US" b="1" dirty="0" smtClean="0">
                <a:solidFill>
                  <a:schemeClr val="bg1"/>
                </a:solidFill>
                <a:latin typeface="Open Sans"/>
                <a:cs typeface="Open Sans"/>
              </a:rPr>
              <a:t>	</a:t>
            </a:r>
            <a:r>
              <a:rPr lang="en-US" b="1" dirty="0">
                <a:solidFill>
                  <a:schemeClr val="bg1"/>
                </a:solidFill>
                <a:latin typeface="Open Sans"/>
                <a:cs typeface="Open Sans"/>
              </a:rPr>
              <a:t> </a:t>
            </a:r>
            <a:r>
              <a:rPr lang="en-US" b="1" dirty="0" smtClean="0">
                <a:solidFill>
                  <a:schemeClr val="bg1"/>
                </a:solidFill>
                <a:latin typeface="Open Sans"/>
                <a:cs typeface="Open Sans"/>
              </a:rPr>
              <a:t>  </a:t>
            </a:r>
            <a:r>
              <a:rPr lang="vi-VN" b="1" dirty="0" smtClean="0">
                <a:solidFill>
                  <a:schemeClr val="bg1"/>
                </a:solidFill>
                <a:latin typeface="Open Sans"/>
                <a:cs typeface="Open Sans"/>
              </a:rPr>
              <a:t>–</a:t>
            </a:r>
            <a:r>
              <a:rPr lang="en-US" b="1" dirty="0" smtClean="0">
                <a:solidFill>
                  <a:schemeClr val="bg1"/>
                </a:solidFill>
                <a:latin typeface="Open Sans"/>
                <a:cs typeface="Open Sans"/>
              </a:rPr>
              <a:t> </a:t>
            </a:r>
            <a:r>
              <a:rPr lang="vi-VN" b="1" dirty="0" smtClean="0">
                <a:solidFill>
                  <a:schemeClr val="bg1"/>
                </a:solidFill>
                <a:latin typeface="Open Sans"/>
                <a:cs typeface="Open Sans"/>
              </a:rPr>
              <a:t> </a:t>
            </a:r>
            <a:r>
              <a:rPr lang="vi-VN" b="1" dirty="0">
                <a:solidFill>
                  <a:schemeClr val="bg1"/>
                </a:solidFill>
                <a:latin typeface="Open Sans"/>
                <a:cs typeface="Open Sans"/>
              </a:rPr>
              <a:t>11520611</a:t>
            </a:r>
          </a:p>
        </p:txBody>
      </p:sp>
      <p:sp>
        <p:nvSpPr>
          <p:cNvPr id="24" name="TextBox 23"/>
          <p:cNvSpPr txBox="1"/>
          <p:nvPr/>
        </p:nvSpPr>
        <p:spPr>
          <a:xfrm>
            <a:off x="2286000" y="474678"/>
            <a:ext cx="6444701" cy="677108"/>
          </a:xfrm>
          <a:prstGeom prst="rect">
            <a:avLst/>
          </a:prstGeom>
          <a:noFill/>
        </p:spPr>
        <p:txBody>
          <a:bodyPr wrap="square" rtlCol="0">
            <a:spAutoFit/>
          </a:bodyPr>
          <a:lstStyle/>
          <a:p>
            <a:pPr algn="ctr"/>
            <a:r>
              <a:rPr lang="en-US" sz="1900" b="1" dirty="0">
                <a:solidFill>
                  <a:schemeClr val="accent1">
                    <a:lumMod val="75000"/>
                  </a:schemeClr>
                </a:solidFill>
                <a:latin typeface="Open Sans"/>
                <a:cs typeface="Open Sans"/>
              </a:rPr>
              <a:t>ĐẠI HỌC QUỐC GIA THÀNH PHỐ HỒ CHÍ </a:t>
            </a:r>
            <a:r>
              <a:rPr lang="en-US" sz="1900" b="1" dirty="0" smtClean="0">
                <a:solidFill>
                  <a:schemeClr val="accent1">
                    <a:lumMod val="75000"/>
                  </a:schemeClr>
                </a:solidFill>
                <a:latin typeface="Open Sans"/>
                <a:cs typeface="Open Sans"/>
              </a:rPr>
              <a:t>MINH</a:t>
            </a:r>
          </a:p>
          <a:p>
            <a:pPr algn="ctr"/>
            <a:r>
              <a:rPr lang="en-US" sz="1900" b="1" dirty="0" smtClean="0">
                <a:solidFill>
                  <a:schemeClr val="accent1">
                    <a:lumMod val="75000"/>
                  </a:schemeClr>
                </a:solidFill>
                <a:latin typeface="Open Sans"/>
                <a:cs typeface="Open Sans"/>
              </a:rPr>
              <a:t>ĐẠI HỌC CÔNG NGHỆ THÔNG TIN</a:t>
            </a:r>
            <a:endParaRPr lang="en-US" sz="1900" b="1" dirty="0">
              <a:solidFill>
                <a:schemeClr val="accent1">
                  <a:lumMod val="75000"/>
                </a:schemeClr>
              </a:solidFill>
              <a:latin typeface="Open Sans"/>
              <a:cs typeface="Open Sans"/>
            </a:endParaRPr>
          </a:p>
        </p:txBody>
      </p:sp>
      <p:sp>
        <p:nvSpPr>
          <p:cNvPr id="25" name="TextBox 24"/>
          <p:cNvSpPr txBox="1"/>
          <p:nvPr/>
        </p:nvSpPr>
        <p:spPr>
          <a:xfrm>
            <a:off x="2286000" y="1283743"/>
            <a:ext cx="6444701" cy="1138773"/>
          </a:xfrm>
          <a:prstGeom prst="rect">
            <a:avLst/>
          </a:prstGeom>
          <a:noFill/>
        </p:spPr>
        <p:txBody>
          <a:bodyPr wrap="square" rtlCol="0">
            <a:spAutoFit/>
          </a:bodyPr>
          <a:lstStyle/>
          <a:p>
            <a:pPr algn="ctr"/>
            <a:r>
              <a:rPr lang="en-US" sz="3400" b="1" dirty="0" smtClean="0">
                <a:solidFill>
                  <a:schemeClr val="tx2">
                    <a:lumMod val="50000"/>
                  </a:schemeClr>
                </a:solidFill>
                <a:latin typeface="Open Sans"/>
                <a:cs typeface="Open Sans"/>
              </a:rPr>
              <a:t>BÁO CÁO KHÓA LUẬN </a:t>
            </a:r>
          </a:p>
          <a:p>
            <a:pPr algn="ctr"/>
            <a:r>
              <a:rPr lang="en-US" sz="3400" b="1" dirty="0" smtClean="0">
                <a:solidFill>
                  <a:schemeClr val="tx2">
                    <a:lumMod val="50000"/>
                  </a:schemeClr>
                </a:solidFill>
                <a:latin typeface="Open Sans"/>
                <a:cs typeface="Open Sans"/>
              </a:rPr>
              <a:t>TỐT NGHIỆP</a:t>
            </a:r>
            <a:endParaRPr lang="en-US" sz="3400" b="1" dirty="0">
              <a:solidFill>
                <a:schemeClr val="tx2">
                  <a:lumMod val="50000"/>
                </a:schemeClr>
              </a:solidFill>
              <a:latin typeface="Open Sans"/>
              <a:cs typeface="Open Sans"/>
            </a:endParaRPr>
          </a:p>
        </p:txBody>
      </p:sp>
    </p:spTree>
    <p:extLst>
      <p:ext uri="{BB962C8B-B14F-4D97-AF65-F5344CB8AC3E}">
        <p14:creationId xmlns:p14="http://schemas.microsoft.com/office/powerpoint/2010/main" val="2923208058"/>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1" dirty="0" err="1" smtClean="0">
                <a:latin typeface="Open Sans Light"/>
                <a:ea typeface="Open Sans Semibold" pitchFamily="34" charset="0"/>
                <a:cs typeface="Open Sans Light"/>
              </a:rPr>
              <a:t>Ngôn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ngữ</a:t>
            </a:r>
            <a:r>
              <a:rPr lang="en-JM" b="1" dirty="0" smtClean="0">
                <a:latin typeface="Open Sans Light"/>
                <a:ea typeface="Open Sans Semibold" pitchFamily="34" charset="0"/>
                <a:cs typeface="Open Sans Light"/>
              </a:rPr>
              <a:t> Swift </a:t>
            </a:r>
            <a:r>
              <a:rPr lang="en-JM" b="1" dirty="0" err="1" smtClean="0">
                <a:latin typeface="Open Sans Light"/>
                <a:ea typeface="Open Sans Semibold" pitchFamily="34" charset="0"/>
                <a:cs typeface="Open Sans Light"/>
              </a:rPr>
              <a:t>và</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các</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công</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nghệ</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liên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quan</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Các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công</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nghệ</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liên</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quan</a:t>
            </a:r>
            <a:endParaRPr lang="en-US" sz="1200" b="1" dirty="0">
              <a:solidFill>
                <a:srgbClr val="595959"/>
              </a:solidFill>
              <a:latin typeface="Open Sans Light"/>
              <a:cs typeface="Open Sans Light"/>
            </a:endParaRPr>
          </a:p>
        </p:txBody>
      </p:sp>
      <p:sp>
        <p:nvSpPr>
          <p:cNvPr id="65" name="Freeform 5"/>
          <p:cNvSpPr>
            <a:spLocks/>
          </p:cNvSpPr>
          <p:nvPr/>
        </p:nvSpPr>
        <p:spPr bwMode="auto">
          <a:xfrm>
            <a:off x="1093634" y="1266476"/>
            <a:ext cx="2194026" cy="2175206"/>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rgbClr val="00A09D">
              <a:alpha val="60000"/>
            </a:srgbClr>
          </a:solidFill>
          <a:ln w="19050" cap="rnd">
            <a:solidFill>
              <a:schemeClr val="bg1"/>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sp>
        <p:nvSpPr>
          <p:cNvPr id="66" name="Freeform 6"/>
          <p:cNvSpPr>
            <a:spLocks/>
          </p:cNvSpPr>
          <p:nvPr/>
        </p:nvSpPr>
        <p:spPr bwMode="auto">
          <a:xfrm>
            <a:off x="4079748" y="1787836"/>
            <a:ext cx="2194026" cy="2186182"/>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rgbClr val="1891AB">
              <a:alpha val="60000"/>
            </a:srgbClr>
          </a:solidFill>
          <a:ln w="19050" cap="rnd">
            <a:solidFill>
              <a:srgbClr val="1891AB"/>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sp>
        <p:nvSpPr>
          <p:cNvPr id="67" name="Freeform 7"/>
          <p:cNvSpPr>
            <a:spLocks/>
          </p:cNvSpPr>
          <p:nvPr/>
        </p:nvSpPr>
        <p:spPr bwMode="auto">
          <a:xfrm>
            <a:off x="2695410" y="2860975"/>
            <a:ext cx="1615332" cy="1605920"/>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rgbClr val="0099A5">
              <a:alpha val="60000"/>
            </a:srgbClr>
          </a:solidFill>
          <a:ln w="19050" cap="rnd">
            <a:solidFill>
              <a:srgbClr val="0099A5"/>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sp>
        <p:nvSpPr>
          <p:cNvPr id="68" name="Freeform 8"/>
          <p:cNvSpPr>
            <a:spLocks/>
          </p:cNvSpPr>
          <p:nvPr/>
        </p:nvSpPr>
        <p:spPr bwMode="auto">
          <a:xfrm>
            <a:off x="6159027" y="2569078"/>
            <a:ext cx="1733774" cy="1730531"/>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rgbClr val="2C85AE">
              <a:alpha val="60000"/>
            </a:srgbClr>
          </a:solidFill>
          <a:ln w="19050" cap="rnd">
            <a:solidFill>
              <a:srgbClr val="2C85AE"/>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sp>
        <p:nvSpPr>
          <p:cNvPr id="69" name="Rectangle 68"/>
          <p:cNvSpPr/>
          <p:nvPr/>
        </p:nvSpPr>
        <p:spPr>
          <a:xfrm>
            <a:off x="1211286" y="2588218"/>
            <a:ext cx="2061271" cy="585417"/>
          </a:xfrm>
          <a:prstGeom prst="rect">
            <a:avLst/>
          </a:prstGeom>
        </p:spPr>
        <p:txBody>
          <a:bodyPr wrap="square">
            <a:spAutoFit/>
          </a:bodyPr>
          <a:lstStyle/>
          <a:p>
            <a:pPr algn="ctr" defTabSz="914378">
              <a:lnSpc>
                <a:spcPct val="89000"/>
              </a:lnSpc>
            </a:pPr>
            <a:r>
              <a:rPr lang="en-US" b="1" dirty="0" smtClean="0">
                <a:solidFill>
                  <a:srgbClr val="FFFFFF"/>
                </a:solidFill>
                <a:latin typeface="Open Sans Light"/>
              </a:rPr>
              <a:t>Google Analytics</a:t>
            </a:r>
          </a:p>
          <a:p>
            <a:pPr algn="ctr" defTabSz="914378">
              <a:lnSpc>
                <a:spcPct val="89000"/>
              </a:lnSpc>
            </a:pPr>
            <a:r>
              <a:rPr lang="en-US" b="1" dirty="0" smtClean="0">
                <a:solidFill>
                  <a:srgbClr val="FFFFFF"/>
                </a:solidFill>
                <a:latin typeface="Open Sans Light"/>
              </a:rPr>
              <a:t>Google Maps</a:t>
            </a:r>
            <a:endParaRPr lang="en-US" b="1" dirty="0">
              <a:solidFill>
                <a:srgbClr val="FFFFFF"/>
              </a:solidFill>
              <a:latin typeface="Open Sans Light"/>
            </a:endParaRPr>
          </a:p>
        </p:txBody>
      </p:sp>
      <p:sp>
        <p:nvSpPr>
          <p:cNvPr id="70" name="Rectangle 69"/>
          <p:cNvSpPr/>
          <p:nvPr/>
        </p:nvSpPr>
        <p:spPr>
          <a:xfrm>
            <a:off x="3098471" y="3202839"/>
            <a:ext cx="851515" cy="243015"/>
          </a:xfrm>
          <a:prstGeom prst="rect">
            <a:avLst/>
          </a:prstGeom>
        </p:spPr>
        <p:txBody>
          <a:bodyPr wrap="none">
            <a:spAutoFit/>
          </a:bodyPr>
          <a:lstStyle/>
          <a:p>
            <a:pPr algn="ctr" defTabSz="914378">
              <a:lnSpc>
                <a:spcPct val="89000"/>
              </a:lnSpc>
            </a:pPr>
            <a:r>
              <a:rPr lang="en-US" sz="1100" b="1" dirty="0" smtClean="0">
                <a:solidFill>
                  <a:srgbClr val="FFFFFF"/>
                </a:solidFill>
                <a:latin typeface="Open Sans Light"/>
              </a:rPr>
              <a:t>Core Data</a:t>
            </a:r>
            <a:endParaRPr lang="en-US" sz="1100" b="1" dirty="0">
              <a:solidFill>
                <a:srgbClr val="FFFFFF"/>
              </a:solidFill>
              <a:latin typeface="Open Sans Light"/>
            </a:endParaRPr>
          </a:p>
        </p:txBody>
      </p:sp>
      <p:sp>
        <p:nvSpPr>
          <p:cNvPr id="94" name="Freeform 8"/>
          <p:cNvSpPr>
            <a:spLocks/>
          </p:cNvSpPr>
          <p:nvPr/>
        </p:nvSpPr>
        <p:spPr bwMode="auto">
          <a:xfrm>
            <a:off x="7205010" y="1122813"/>
            <a:ext cx="1938990" cy="1879332"/>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rgbClr val="4276AA">
              <a:alpha val="60000"/>
            </a:srgbClr>
          </a:solidFill>
          <a:ln w="19050" cap="rnd">
            <a:solidFill>
              <a:srgbClr val="4276AA"/>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sp>
        <p:nvSpPr>
          <p:cNvPr id="95" name="Rectangle 94"/>
          <p:cNvSpPr/>
          <p:nvPr/>
        </p:nvSpPr>
        <p:spPr>
          <a:xfrm>
            <a:off x="7205010" y="2046487"/>
            <a:ext cx="1967206" cy="585417"/>
          </a:xfrm>
          <a:prstGeom prst="rect">
            <a:avLst/>
          </a:prstGeom>
        </p:spPr>
        <p:txBody>
          <a:bodyPr wrap="none">
            <a:spAutoFit/>
          </a:bodyPr>
          <a:lstStyle/>
          <a:p>
            <a:pPr algn="ctr" defTabSz="914378">
              <a:lnSpc>
                <a:spcPct val="89000"/>
              </a:lnSpc>
            </a:pPr>
            <a:r>
              <a:rPr lang="en-US" b="1" dirty="0" smtClean="0">
                <a:solidFill>
                  <a:srgbClr val="FFFFFF"/>
                </a:solidFill>
                <a:latin typeface="Open Sans Light"/>
              </a:rPr>
              <a:t>iOS Instruments</a:t>
            </a:r>
          </a:p>
          <a:p>
            <a:pPr algn="ctr" defTabSz="914378">
              <a:lnSpc>
                <a:spcPct val="89000"/>
              </a:lnSpc>
            </a:pPr>
            <a:r>
              <a:rPr lang="en-US" b="1" dirty="0" smtClean="0">
                <a:solidFill>
                  <a:srgbClr val="FFFFFF"/>
                </a:solidFill>
                <a:latin typeface="Open Sans Light"/>
              </a:rPr>
              <a:t>(with </a:t>
            </a:r>
            <a:r>
              <a:rPr lang="en-US" b="1" dirty="0" err="1" smtClean="0">
                <a:solidFill>
                  <a:srgbClr val="FFFFFF"/>
                </a:solidFill>
                <a:latin typeface="Open Sans Light"/>
              </a:rPr>
              <a:t>Xcode</a:t>
            </a:r>
            <a:r>
              <a:rPr lang="en-US" b="1" dirty="0" smtClean="0">
                <a:solidFill>
                  <a:srgbClr val="FFFFFF"/>
                </a:solidFill>
                <a:latin typeface="Open Sans Light"/>
              </a:rPr>
              <a:t>)</a:t>
            </a:r>
            <a:endParaRPr lang="en-US" b="1" dirty="0">
              <a:solidFill>
                <a:srgbClr val="FFFFFF"/>
              </a:solidFill>
              <a:latin typeface="Open Sans Light"/>
            </a:endParaRPr>
          </a:p>
        </p:txBody>
      </p:sp>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7303" y="3061221"/>
            <a:ext cx="909330" cy="1238388"/>
          </a:xfrm>
          <a:prstGeom prst="rect">
            <a:avLst/>
          </a:prstGeom>
        </p:spPr>
      </p:pic>
      <p:sp>
        <p:nvSpPr>
          <p:cNvPr id="109" name="Freeform 40"/>
          <p:cNvSpPr>
            <a:spLocks noEditPoints="1"/>
          </p:cNvSpPr>
          <p:nvPr/>
        </p:nvSpPr>
        <p:spPr bwMode="auto">
          <a:xfrm>
            <a:off x="3435768" y="3441682"/>
            <a:ext cx="152400" cy="251070"/>
          </a:xfrm>
          <a:custGeom>
            <a:avLst/>
            <a:gdLst>
              <a:gd name="T0" fmla="*/ 283 w 283"/>
              <a:gd name="T1" fmla="*/ 46 h 369"/>
              <a:gd name="T2" fmla="*/ 0 w 283"/>
              <a:gd name="T3" fmla="*/ 46 h 369"/>
              <a:gd name="T4" fmla="*/ 10 w 283"/>
              <a:gd name="T5" fmla="*/ 133 h 369"/>
              <a:gd name="T6" fmla="*/ 0 w 283"/>
              <a:gd name="T7" fmla="*/ 219 h 369"/>
              <a:gd name="T8" fmla="*/ 0 w 283"/>
              <a:gd name="T9" fmla="*/ 253 h 369"/>
              <a:gd name="T10" fmla="*/ 142 w 283"/>
              <a:gd name="T11" fmla="*/ 369 h 369"/>
              <a:gd name="T12" fmla="*/ 283 w 283"/>
              <a:gd name="T13" fmla="*/ 253 h 369"/>
              <a:gd name="T14" fmla="*/ 283 w 283"/>
              <a:gd name="T15" fmla="*/ 219 h 369"/>
              <a:gd name="T16" fmla="*/ 274 w 283"/>
              <a:gd name="T17" fmla="*/ 133 h 369"/>
              <a:gd name="T18" fmla="*/ 274 w 283"/>
              <a:gd name="T19" fmla="*/ 323 h 369"/>
              <a:gd name="T20" fmla="*/ 10 w 283"/>
              <a:gd name="T21" fmla="*/ 323 h 369"/>
              <a:gd name="T22" fmla="*/ 142 w 283"/>
              <a:gd name="T23" fmla="*/ 299 h 369"/>
              <a:gd name="T24" fmla="*/ 274 w 283"/>
              <a:gd name="T25" fmla="*/ 323 h 369"/>
              <a:gd name="T26" fmla="*/ 10 w 283"/>
              <a:gd name="T27" fmla="*/ 253 h 369"/>
              <a:gd name="T28" fmla="*/ 142 w 283"/>
              <a:gd name="T29" fmla="*/ 265 h 369"/>
              <a:gd name="T30" fmla="*/ 274 w 283"/>
              <a:gd name="T31" fmla="*/ 253 h 369"/>
              <a:gd name="T32" fmla="*/ 274 w 283"/>
              <a:gd name="T33" fmla="*/ 219 h 369"/>
              <a:gd name="T34" fmla="*/ 263 w 283"/>
              <a:gd name="T35" fmla="*/ 233 h 369"/>
              <a:gd name="T36" fmla="*/ 20 w 283"/>
              <a:gd name="T37" fmla="*/ 233 h 369"/>
              <a:gd name="T38" fmla="*/ 10 w 283"/>
              <a:gd name="T39" fmla="*/ 219 h 369"/>
              <a:gd name="T40" fmla="*/ 142 w 283"/>
              <a:gd name="T41" fmla="*/ 195 h 369"/>
              <a:gd name="T42" fmla="*/ 274 w 283"/>
              <a:gd name="T43" fmla="*/ 219 h 369"/>
              <a:gd name="T44" fmla="*/ 10 w 283"/>
              <a:gd name="T45" fmla="*/ 150 h 369"/>
              <a:gd name="T46" fmla="*/ 142 w 283"/>
              <a:gd name="T47" fmla="*/ 161 h 369"/>
              <a:gd name="T48" fmla="*/ 274 w 283"/>
              <a:gd name="T49" fmla="*/ 150 h 369"/>
              <a:gd name="T50" fmla="*/ 274 w 283"/>
              <a:gd name="T51" fmla="*/ 115 h 369"/>
              <a:gd name="T52" fmla="*/ 263 w 283"/>
              <a:gd name="T53" fmla="*/ 129 h 369"/>
              <a:gd name="T54" fmla="*/ 21 w 283"/>
              <a:gd name="T55" fmla="*/ 129 h 369"/>
              <a:gd name="T56" fmla="*/ 10 w 283"/>
              <a:gd name="T57" fmla="*/ 115 h 369"/>
              <a:gd name="T58" fmla="*/ 142 w 283"/>
              <a:gd name="T59" fmla="*/ 92 h 369"/>
              <a:gd name="T60" fmla="*/ 274 w 283"/>
              <a:gd name="T61" fmla="*/ 115 h 369"/>
              <a:gd name="T62" fmla="*/ 10 w 283"/>
              <a:gd name="T63" fmla="*/ 46 h 369"/>
              <a:gd name="T64" fmla="*/ 274 w 283"/>
              <a:gd name="T65" fmla="*/ 4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69">
                <a:moveTo>
                  <a:pt x="283" y="115"/>
                </a:moveTo>
                <a:cubicBezTo>
                  <a:pt x="283" y="46"/>
                  <a:pt x="283" y="46"/>
                  <a:pt x="283" y="46"/>
                </a:cubicBezTo>
                <a:cubicBezTo>
                  <a:pt x="283" y="16"/>
                  <a:pt x="210" y="0"/>
                  <a:pt x="142" y="0"/>
                </a:cubicBezTo>
                <a:cubicBezTo>
                  <a:pt x="73" y="0"/>
                  <a:pt x="0" y="16"/>
                  <a:pt x="0" y="46"/>
                </a:cubicBezTo>
                <a:cubicBezTo>
                  <a:pt x="0" y="115"/>
                  <a:pt x="0" y="115"/>
                  <a:pt x="0" y="115"/>
                </a:cubicBezTo>
                <a:cubicBezTo>
                  <a:pt x="0" y="122"/>
                  <a:pt x="4" y="128"/>
                  <a:pt x="10" y="133"/>
                </a:cubicBezTo>
                <a:cubicBezTo>
                  <a:pt x="3" y="138"/>
                  <a:pt x="0" y="144"/>
                  <a:pt x="0" y="150"/>
                </a:cubicBezTo>
                <a:cubicBezTo>
                  <a:pt x="0" y="219"/>
                  <a:pt x="0" y="219"/>
                  <a:pt x="0" y="219"/>
                </a:cubicBezTo>
                <a:cubicBezTo>
                  <a:pt x="0" y="226"/>
                  <a:pt x="4" y="231"/>
                  <a:pt x="10" y="236"/>
                </a:cubicBezTo>
                <a:cubicBezTo>
                  <a:pt x="3" y="242"/>
                  <a:pt x="0" y="247"/>
                  <a:pt x="0" y="253"/>
                </a:cubicBezTo>
                <a:cubicBezTo>
                  <a:pt x="0" y="323"/>
                  <a:pt x="0" y="323"/>
                  <a:pt x="0" y="323"/>
                </a:cubicBezTo>
                <a:cubicBezTo>
                  <a:pt x="0" y="353"/>
                  <a:pt x="73" y="369"/>
                  <a:pt x="142" y="369"/>
                </a:cubicBezTo>
                <a:cubicBezTo>
                  <a:pt x="210" y="369"/>
                  <a:pt x="283" y="353"/>
                  <a:pt x="283" y="323"/>
                </a:cubicBezTo>
                <a:cubicBezTo>
                  <a:pt x="283" y="253"/>
                  <a:pt x="283" y="253"/>
                  <a:pt x="283" y="253"/>
                </a:cubicBezTo>
                <a:cubicBezTo>
                  <a:pt x="283" y="247"/>
                  <a:pt x="280" y="242"/>
                  <a:pt x="274" y="236"/>
                </a:cubicBezTo>
                <a:cubicBezTo>
                  <a:pt x="280" y="231"/>
                  <a:pt x="283" y="226"/>
                  <a:pt x="283" y="219"/>
                </a:cubicBezTo>
                <a:cubicBezTo>
                  <a:pt x="283" y="150"/>
                  <a:pt x="283" y="150"/>
                  <a:pt x="283" y="150"/>
                </a:cubicBezTo>
                <a:cubicBezTo>
                  <a:pt x="283" y="144"/>
                  <a:pt x="280" y="138"/>
                  <a:pt x="274" y="133"/>
                </a:cubicBezTo>
                <a:cubicBezTo>
                  <a:pt x="280" y="128"/>
                  <a:pt x="283" y="122"/>
                  <a:pt x="283" y="115"/>
                </a:cubicBezTo>
                <a:close/>
                <a:moveTo>
                  <a:pt x="274" y="323"/>
                </a:moveTo>
                <a:cubicBezTo>
                  <a:pt x="274" y="340"/>
                  <a:pt x="220" y="359"/>
                  <a:pt x="142" y="359"/>
                </a:cubicBezTo>
                <a:cubicBezTo>
                  <a:pt x="64" y="359"/>
                  <a:pt x="10" y="340"/>
                  <a:pt x="10" y="323"/>
                </a:cubicBezTo>
                <a:cubicBezTo>
                  <a:pt x="10" y="271"/>
                  <a:pt x="10" y="271"/>
                  <a:pt x="10" y="271"/>
                </a:cubicBezTo>
                <a:cubicBezTo>
                  <a:pt x="31" y="289"/>
                  <a:pt x="88" y="299"/>
                  <a:pt x="142" y="299"/>
                </a:cubicBezTo>
                <a:cubicBezTo>
                  <a:pt x="196" y="299"/>
                  <a:pt x="252" y="289"/>
                  <a:pt x="274" y="271"/>
                </a:cubicBezTo>
                <a:lnTo>
                  <a:pt x="274" y="323"/>
                </a:lnTo>
                <a:close/>
                <a:moveTo>
                  <a:pt x="142" y="290"/>
                </a:moveTo>
                <a:cubicBezTo>
                  <a:pt x="64" y="290"/>
                  <a:pt x="10" y="271"/>
                  <a:pt x="10" y="253"/>
                </a:cubicBezTo>
                <a:cubicBezTo>
                  <a:pt x="10" y="249"/>
                  <a:pt x="14" y="245"/>
                  <a:pt x="18" y="242"/>
                </a:cubicBezTo>
                <a:cubicBezTo>
                  <a:pt x="43" y="257"/>
                  <a:pt x="94" y="265"/>
                  <a:pt x="142" y="265"/>
                </a:cubicBezTo>
                <a:cubicBezTo>
                  <a:pt x="190" y="265"/>
                  <a:pt x="240" y="257"/>
                  <a:pt x="266" y="242"/>
                </a:cubicBezTo>
                <a:cubicBezTo>
                  <a:pt x="270" y="245"/>
                  <a:pt x="274" y="249"/>
                  <a:pt x="274" y="253"/>
                </a:cubicBezTo>
                <a:cubicBezTo>
                  <a:pt x="274" y="271"/>
                  <a:pt x="220" y="290"/>
                  <a:pt x="142" y="290"/>
                </a:cubicBezTo>
                <a:close/>
                <a:moveTo>
                  <a:pt x="274" y="219"/>
                </a:moveTo>
                <a:cubicBezTo>
                  <a:pt x="274" y="223"/>
                  <a:pt x="271" y="228"/>
                  <a:pt x="264" y="232"/>
                </a:cubicBezTo>
                <a:cubicBezTo>
                  <a:pt x="264" y="232"/>
                  <a:pt x="264" y="232"/>
                  <a:pt x="263" y="233"/>
                </a:cubicBezTo>
                <a:cubicBezTo>
                  <a:pt x="244" y="245"/>
                  <a:pt x="199" y="255"/>
                  <a:pt x="142" y="255"/>
                </a:cubicBezTo>
                <a:cubicBezTo>
                  <a:pt x="84" y="255"/>
                  <a:pt x="40" y="245"/>
                  <a:pt x="20" y="233"/>
                </a:cubicBezTo>
                <a:cubicBezTo>
                  <a:pt x="20" y="232"/>
                  <a:pt x="20" y="232"/>
                  <a:pt x="19" y="232"/>
                </a:cubicBezTo>
                <a:cubicBezTo>
                  <a:pt x="13" y="228"/>
                  <a:pt x="10" y="223"/>
                  <a:pt x="10" y="219"/>
                </a:cubicBezTo>
                <a:cubicBezTo>
                  <a:pt x="10" y="167"/>
                  <a:pt x="10" y="167"/>
                  <a:pt x="10" y="167"/>
                </a:cubicBezTo>
                <a:cubicBezTo>
                  <a:pt x="31" y="186"/>
                  <a:pt x="88" y="195"/>
                  <a:pt x="142" y="195"/>
                </a:cubicBezTo>
                <a:cubicBezTo>
                  <a:pt x="196" y="195"/>
                  <a:pt x="252" y="186"/>
                  <a:pt x="274" y="167"/>
                </a:cubicBezTo>
                <a:lnTo>
                  <a:pt x="274" y="219"/>
                </a:lnTo>
                <a:close/>
                <a:moveTo>
                  <a:pt x="142" y="186"/>
                </a:moveTo>
                <a:cubicBezTo>
                  <a:pt x="64" y="186"/>
                  <a:pt x="10" y="167"/>
                  <a:pt x="10" y="150"/>
                </a:cubicBezTo>
                <a:cubicBezTo>
                  <a:pt x="10" y="145"/>
                  <a:pt x="14" y="141"/>
                  <a:pt x="18" y="138"/>
                </a:cubicBezTo>
                <a:cubicBezTo>
                  <a:pt x="43" y="153"/>
                  <a:pt x="94" y="161"/>
                  <a:pt x="142" y="161"/>
                </a:cubicBezTo>
                <a:cubicBezTo>
                  <a:pt x="190" y="161"/>
                  <a:pt x="240" y="153"/>
                  <a:pt x="266" y="138"/>
                </a:cubicBezTo>
                <a:cubicBezTo>
                  <a:pt x="270" y="141"/>
                  <a:pt x="274" y="145"/>
                  <a:pt x="274" y="150"/>
                </a:cubicBezTo>
                <a:cubicBezTo>
                  <a:pt x="274" y="167"/>
                  <a:pt x="220" y="186"/>
                  <a:pt x="142" y="186"/>
                </a:cubicBezTo>
                <a:close/>
                <a:moveTo>
                  <a:pt x="274" y="115"/>
                </a:moveTo>
                <a:cubicBezTo>
                  <a:pt x="274" y="120"/>
                  <a:pt x="271" y="124"/>
                  <a:pt x="264" y="128"/>
                </a:cubicBezTo>
                <a:cubicBezTo>
                  <a:pt x="264" y="128"/>
                  <a:pt x="263" y="129"/>
                  <a:pt x="263" y="129"/>
                </a:cubicBezTo>
                <a:cubicBezTo>
                  <a:pt x="243" y="142"/>
                  <a:pt x="199" y="152"/>
                  <a:pt x="142" y="152"/>
                </a:cubicBezTo>
                <a:cubicBezTo>
                  <a:pt x="85" y="152"/>
                  <a:pt x="40" y="142"/>
                  <a:pt x="21" y="129"/>
                </a:cubicBezTo>
                <a:cubicBezTo>
                  <a:pt x="20" y="129"/>
                  <a:pt x="20" y="128"/>
                  <a:pt x="19" y="128"/>
                </a:cubicBezTo>
                <a:cubicBezTo>
                  <a:pt x="13" y="124"/>
                  <a:pt x="10" y="120"/>
                  <a:pt x="10" y="115"/>
                </a:cubicBezTo>
                <a:cubicBezTo>
                  <a:pt x="10" y="63"/>
                  <a:pt x="10" y="63"/>
                  <a:pt x="10" y="63"/>
                </a:cubicBezTo>
                <a:cubicBezTo>
                  <a:pt x="31" y="82"/>
                  <a:pt x="88" y="92"/>
                  <a:pt x="142" y="92"/>
                </a:cubicBezTo>
                <a:cubicBezTo>
                  <a:pt x="196" y="92"/>
                  <a:pt x="252" y="82"/>
                  <a:pt x="274" y="63"/>
                </a:cubicBezTo>
                <a:lnTo>
                  <a:pt x="274" y="115"/>
                </a:lnTo>
                <a:close/>
                <a:moveTo>
                  <a:pt x="142" y="82"/>
                </a:moveTo>
                <a:cubicBezTo>
                  <a:pt x="64" y="82"/>
                  <a:pt x="10" y="63"/>
                  <a:pt x="10" y="46"/>
                </a:cubicBezTo>
                <a:cubicBezTo>
                  <a:pt x="10" y="29"/>
                  <a:pt x="64" y="10"/>
                  <a:pt x="142" y="10"/>
                </a:cubicBezTo>
                <a:cubicBezTo>
                  <a:pt x="220" y="10"/>
                  <a:pt x="274" y="29"/>
                  <a:pt x="274" y="46"/>
                </a:cubicBezTo>
                <a:cubicBezTo>
                  <a:pt x="274" y="63"/>
                  <a:pt x="220" y="82"/>
                  <a:pt x="142"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noEditPoints="1"/>
          </p:cNvSpPr>
          <p:nvPr/>
        </p:nvSpPr>
        <p:spPr bwMode="auto">
          <a:xfrm>
            <a:off x="3645419" y="3774619"/>
            <a:ext cx="152400" cy="251070"/>
          </a:xfrm>
          <a:custGeom>
            <a:avLst/>
            <a:gdLst>
              <a:gd name="T0" fmla="*/ 283 w 283"/>
              <a:gd name="T1" fmla="*/ 46 h 369"/>
              <a:gd name="T2" fmla="*/ 0 w 283"/>
              <a:gd name="T3" fmla="*/ 46 h 369"/>
              <a:gd name="T4" fmla="*/ 10 w 283"/>
              <a:gd name="T5" fmla="*/ 133 h 369"/>
              <a:gd name="T6" fmla="*/ 0 w 283"/>
              <a:gd name="T7" fmla="*/ 219 h 369"/>
              <a:gd name="T8" fmla="*/ 0 w 283"/>
              <a:gd name="T9" fmla="*/ 253 h 369"/>
              <a:gd name="T10" fmla="*/ 142 w 283"/>
              <a:gd name="T11" fmla="*/ 369 h 369"/>
              <a:gd name="T12" fmla="*/ 283 w 283"/>
              <a:gd name="T13" fmla="*/ 253 h 369"/>
              <a:gd name="T14" fmla="*/ 283 w 283"/>
              <a:gd name="T15" fmla="*/ 219 h 369"/>
              <a:gd name="T16" fmla="*/ 274 w 283"/>
              <a:gd name="T17" fmla="*/ 133 h 369"/>
              <a:gd name="T18" fmla="*/ 274 w 283"/>
              <a:gd name="T19" fmla="*/ 323 h 369"/>
              <a:gd name="T20" fmla="*/ 10 w 283"/>
              <a:gd name="T21" fmla="*/ 323 h 369"/>
              <a:gd name="T22" fmla="*/ 142 w 283"/>
              <a:gd name="T23" fmla="*/ 299 h 369"/>
              <a:gd name="T24" fmla="*/ 274 w 283"/>
              <a:gd name="T25" fmla="*/ 323 h 369"/>
              <a:gd name="T26" fmla="*/ 10 w 283"/>
              <a:gd name="T27" fmla="*/ 253 h 369"/>
              <a:gd name="T28" fmla="*/ 142 w 283"/>
              <a:gd name="T29" fmla="*/ 265 h 369"/>
              <a:gd name="T30" fmla="*/ 274 w 283"/>
              <a:gd name="T31" fmla="*/ 253 h 369"/>
              <a:gd name="T32" fmla="*/ 274 w 283"/>
              <a:gd name="T33" fmla="*/ 219 h 369"/>
              <a:gd name="T34" fmla="*/ 263 w 283"/>
              <a:gd name="T35" fmla="*/ 233 h 369"/>
              <a:gd name="T36" fmla="*/ 20 w 283"/>
              <a:gd name="T37" fmla="*/ 233 h 369"/>
              <a:gd name="T38" fmla="*/ 10 w 283"/>
              <a:gd name="T39" fmla="*/ 219 h 369"/>
              <a:gd name="T40" fmla="*/ 142 w 283"/>
              <a:gd name="T41" fmla="*/ 195 h 369"/>
              <a:gd name="T42" fmla="*/ 274 w 283"/>
              <a:gd name="T43" fmla="*/ 219 h 369"/>
              <a:gd name="T44" fmla="*/ 10 w 283"/>
              <a:gd name="T45" fmla="*/ 150 h 369"/>
              <a:gd name="T46" fmla="*/ 142 w 283"/>
              <a:gd name="T47" fmla="*/ 161 h 369"/>
              <a:gd name="T48" fmla="*/ 274 w 283"/>
              <a:gd name="T49" fmla="*/ 150 h 369"/>
              <a:gd name="T50" fmla="*/ 274 w 283"/>
              <a:gd name="T51" fmla="*/ 115 h 369"/>
              <a:gd name="T52" fmla="*/ 263 w 283"/>
              <a:gd name="T53" fmla="*/ 129 h 369"/>
              <a:gd name="T54" fmla="*/ 21 w 283"/>
              <a:gd name="T55" fmla="*/ 129 h 369"/>
              <a:gd name="T56" fmla="*/ 10 w 283"/>
              <a:gd name="T57" fmla="*/ 115 h 369"/>
              <a:gd name="T58" fmla="*/ 142 w 283"/>
              <a:gd name="T59" fmla="*/ 92 h 369"/>
              <a:gd name="T60" fmla="*/ 274 w 283"/>
              <a:gd name="T61" fmla="*/ 115 h 369"/>
              <a:gd name="T62" fmla="*/ 10 w 283"/>
              <a:gd name="T63" fmla="*/ 46 h 369"/>
              <a:gd name="T64" fmla="*/ 274 w 283"/>
              <a:gd name="T65" fmla="*/ 4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69">
                <a:moveTo>
                  <a:pt x="283" y="115"/>
                </a:moveTo>
                <a:cubicBezTo>
                  <a:pt x="283" y="46"/>
                  <a:pt x="283" y="46"/>
                  <a:pt x="283" y="46"/>
                </a:cubicBezTo>
                <a:cubicBezTo>
                  <a:pt x="283" y="16"/>
                  <a:pt x="210" y="0"/>
                  <a:pt x="142" y="0"/>
                </a:cubicBezTo>
                <a:cubicBezTo>
                  <a:pt x="73" y="0"/>
                  <a:pt x="0" y="16"/>
                  <a:pt x="0" y="46"/>
                </a:cubicBezTo>
                <a:cubicBezTo>
                  <a:pt x="0" y="115"/>
                  <a:pt x="0" y="115"/>
                  <a:pt x="0" y="115"/>
                </a:cubicBezTo>
                <a:cubicBezTo>
                  <a:pt x="0" y="122"/>
                  <a:pt x="4" y="128"/>
                  <a:pt x="10" y="133"/>
                </a:cubicBezTo>
                <a:cubicBezTo>
                  <a:pt x="3" y="138"/>
                  <a:pt x="0" y="144"/>
                  <a:pt x="0" y="150"/>
                </a:cubicBezTo>
                <a:cubicBezTo>
                  <a:pt x="0" y="219"/>
                  <a:pt x="0" y="219"/>
                  <a:pt x="0" y="219"/>
                </a:cubicBezTo>
                <a:cubicBezTo>
                  <a:pt x="0" y="226"/>
                  <a:pt x="4" y="231"/>
                  <a:pt x="10" y="236"/>
                </a:cubicBezTo>
                <a:cubicBezTo>
                  <a:pt x="3" y="242"/>
                  <a:pt x="0" y="247"/>
                  <a:pt x="0" y="253"/>
                </a:cubicBezTo>
                <a:cubicBezTo>
                  <a:pt x="0" y="323"/>
                  <a:pt x="0" y="323"/>
                  <a:pt x="0" y="323"/>
                </a:cubicBezTo>
                <a:cubicBezTo>
                  <a:pt x="0" y="353"/>
                  <a:pt x="73" y="369"/>
                  <a:pt x="142" y="369"/>
                </a:cubicBezTo>
                <a:cubicBezTo>
                  <a:pt x="210" y="369"/>
                  <a:pt x="283" y="353"/>
                  <a:pt x="283" y="323"/>
                </a:cubicBezTo>
                <a:cubicBezTo>
                  <a:pt x="283" y="253"/>
                  <a:pt x="283" y="253"/>
                  <a:pt x="283" y="253"/>
                </a:cubicBezTo>
                <a:cubicBezTo>
                  <a:pt x="283" y="247"/>
                  <a:pt x="280" y="242"/>
                  <a:pt x="274" y="236"/>
                </a:cubicBezTo>
                <a:cubicBezTo>
                  <a:pt x="280" y="231"/>
                  <a:pt x="283" y="226"/>
                  <a:pt x="283" y="219"/>
                </a:cubicBezTo>
                <a:cubicBezTo>
                  <a:pt x="283" y="150"/>
                  <a:pt x="283" y="150"/>
                  <a:pt x="283" y="150"/>
                </a:cubicBezTo>
                <a:cubicBezTo>
                  <a:pt x="283" y="144"/>
                  <a:pt x="280" y="138"/>
                  <a:pt x="274" y="133"/>
                </a:cubicBezTo>
                <a:cubicBezTo>
                  <a:pt x="280" y="128"/>
                  <a:pt x="283" y="122"/>
                  <a:pt x="283" y="115"/>
                </a:cubicBezTo>
                <a:close/>
                <a:moveTo>
                  <a:pt x="274" y="323"/>
                </a:moveTo>
                <a:cubicBezTo>
                  <a:pt x="274" y="340"/>
                  <a:pt x="220" y="359"/>
                  <a:pt x="142" y="359"/>
                </a:cubicBezTo>
                <a:cubicBezTo>
                  <a:pt x="64" y="359"/>
                  <a:pt x="10" y="340"/>
                  <a:pt x="10" y="323"/>
                </a:cubicBezTo>
                <a:cubicBezTo>
                  <a:pt x="10" y="271"/>
                  <a:pt x="10" y="271"/>
                  <a:pt x="10" y="271"/>
                </a:cubicBezTo>
                <a:cubicBezTo>
                  <a:pt x="31" y="289"/>
                  <a:pt x="88" y="299"/>
                  <a:pt x="142" y="299"/>
                </a:cubicBezTo>
                <a:cubicBezTo>
                  <a:pt x="196" y="299"/>
                  <a:pt x="252" y="289"/>
                  <a:pt x="274" y="271"/>
                </a:cubicBezTo>
                <a:lnTo>
                  <a:pt x="274" y="323"/>
                </a:lnTo>
                <a:close/>
                <a:moveTo>
                  <a:pt x="142" y="290"/>
                </a:moveTo>
                <a:cubicBezTo>
                  <a:pt x="64" y="290"/>
                  <a:pt x="10" y="271"/>
                  <a:pt x="10" y="253"/>
                </a:cubicBezTo>
                <a:cubicBezTo>
                  <a:pt x="10" y="249"/>
                  <a:pt x="14" y="245"/>
                  <a:pt x="18" y="242"/>
                </a:cubicBezTo>
                <a:cubicBezTo>
                  <a:pt x="43" y="257"/>
                  <a:pt x="94" y="265"/>
                  <a:pt x="142" y="265"/>
                </a:cubicBezTo>
                <a:cubicBezTo>
                  <a:pt x="190" y="265"/>
                  <a:pt x="240" y="257"/>
                  <a:pt x="266" y="242"/>
                </a:cubicBezTo>
                <a:cubicBezTo>
                  <a:pt x="270" y="245"/>
                  <a:pt x="274" y="249"/>
                  <a:pt x="274" y="253"/>
                </a:cubicBezTo>
                <a:cubicBezTo>
                  <a:pt x="274" y="271"/>
                  <a:pt x="220" y="290"/>
                  <a:pt x="142" y="290"/>
                </a:cubicBezTo>
                <a:close/>
                <a:moveTo>
                  <a:pt x="274" y="219"/>
                </a:moveTo>
                <a:cubicBezTo>
                  <a:pt x="274" y="223"/>
                  <a:pt x="271" y="228"/>
                  <a:pt x="264" y="232"/>
                </a:cubicBezTo>
                <a:cubicBezTo>
                  <a:pt x="264" y="232"/>
                  <a:pt x="264" y="232"/>
                  <a:pt x="263" y="233"/>
                </a:cubicBezTo>
                <a:cubicBezTo>
                  <a:pt x="244" y="245"/>
                  <a:pt x="199" y="255"/>
                  <a:pt x="142" y="255"/>
                </a:cubicBezTo>
                <a:cubicBezTo>
                  <a:pt x="84" y="255"/>
                  <a:pt x="40" y="245"/>
                  <a:pt x="20" y="233"/>
                </a:cubicBezTo>
                <a:cubicBezTo>
                  <a:pt x="20" y="232"/>
                  <a:pt x="20" y="232"/>
                  <a:pt x="19" y="232"/>
                </a:cubicBezTo>
                <a:cubicBezTo>
                  <a:pt x="13" y="228"/>
                  <a:pt x="10" y="223"/>
                  <a:pt x="10" y="219"/>
                </a:cubicBezTo>
                <a:cubicBezTo>
                  <a:pt x="10" y="167"/>
                  <a:pt x="10" y="167"/>
                  <a:pt x="10" y="167"/>
                </a:cubicBezTo>
                <a:cubicBezTo>
                  <a:pt x="31" y="186"/>
                  <a:pt x="88" y="195"/>
                  <a:pt x="142" y="195"/>
                </a:cubicBezTo>
                <a:cubicBezTo>
                  <a:pt x="196" y="195"/>
                  <a:pt x="252" y="186"/>
                  <a:pt x="274" y="167"/>
                </a:cubicBezTo>
                <a:lnTo>
                  <a:pt x="274" y="219"/>
                </a:lnTo>
                <a:close/>
                <a:moveTo>
                  <a:pt x="142" y="186"/>
                </a:moveTo>
                <a:cubicBezTo>
                  <a:pt x="64" y="186"/>
                  <a:pt x="10" y="167"/>
                  <a:pt x="10" y="150"/>
                </a:cubicBezTo>
                <a:cubicBezTo>
                  <a:pt x="10" y="145"/>
                  <a:pt x="14" y="141"/>
                  <a:pt x="18" y="138"/>
                </a:cubicBezTo>
                <a:cubicBezTo>
                  <a:pt x="43" y="153"/>
                  <a:pt x="94" y="161"/>
                  <a:pt x="142" y="161"/>
                </a:cubicBezTo>
                <a:cubicBezTo>
                  <a:pt x="190" y="161"/>
                  <a:pt x="240" y="153"/>
                  <a:pt x="266" y="138"/>
                </a:cubicBezTo>
                <a:cubicBezTo>
                  <a:pt x="270" y="141"/>
                  <a:pt x="274" y="145"/>
                  <a:pt x="274" y="150"/>
                </a:cubicBezTo>
                <a:cubicBezTo>
                  <a:pt x="274" y="167"/>
                  <a:pt x="220" y="186"/>
                  <a:pt x="142" y="186"/>
                </a:cubicBezTo>
                <a:close/>
                <a:moveTo>
                  <a:pt x="274" y="115"/>
                </a:moveTo>
                <a:cubicBezTo>
                  <a:pt x="274" y="120"/>
                  <a:pt x="271" y="124"/>
                  <a:pt x="264" y="128"/>
                </a:cubicBezTo>
                <a:cubicBezTo>
                  <a:pt x="264" y="128"/>
                  <a:pt x="263" y="129"/>
                  <a:pt x="263" y="129"/>
                </a:cubicBezTo>
                <a:cubicBezTo>
                  <a:pt x="243" y="142"/>
                  <a:pt x="199" y="152"/>
                  <a:pt x="142" y="152"/>
                </a:cubicBezTo>
                <a:cubicBezTo>
                  <a:pt x="85" y="152"/>
                  <a:pt x="40" y="142"/>
                  <a:pt x="21" y="129"/>
                </a:cubicBezTo>
                <a:cubicBezTo>
                  <a:pt x="20" y="129"/>
                  <a:pt x="20" y="128"/>
                  <a:pt x="19" y="128"/>
                </a:cubicBezTo>
                <a:cubicBezTo>
                  <a:pt x="13" y="124"/>
                  <a:pt x="10" y="120"/>
                  <a:pt x="10" y="115"/>
                </a:cubicBezTo>
                <a:cubicBezTo>
                  <a:pt x="10" y="63"/>
                  <a:pt x="10" y="63"/>
                  <a:pt x="10" y="63"/>
                </a:cubicBezTo>
                <a:cubicBezTo>
                  <a:pt x="31" y="82"/>
                  <a:pt x="88" y="92"/>
                  <a:pt x="142" y="92"/>
                </a:cubicBezTo>
                <a:cubicBezTo>
                  <a:pt x="196" y="92"/>
                  <a:pt x="252" y="82"/>
                  <a:pt x="274" y="63"/>
                </a:cubicBezTo>
                <a:lnTo>
                  <a:pt x="274" y="115"/>
                </a:lnTo>
                <a:close/>
                <a:moveTo>
                  <a:pt x="142" y="82"/>
                </a:moveTo>
                <a:cubicBezTo>
                  <a:pt x="64" y="82"/>
                  <a:pt x="10" y="63"/>
                  <a:pt x="10" y="46"/>
                </a:cubicBezTo>
                <a:cubicBezTo>
                  <a:pt x="10" y="29"/>
                  <a:pt x="64" y="10"/>
                  <a:pt x="142" y="10"/>
                </a:cubicBezTo>
                <a:cubicBezTo>
                  <a:pt x="220" y="10"/>
                  <a:pt x="274" y="29"/>
                  <a:pt x="274" y="46"/>
                </a:cubicBezTo>
                <a:cubicBezTo>
                  <a:pt x="274" y="63"/>
                  <a:pt x="220" y="82"/>
                  <a:pt x="142"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0"/>
          <p:cNvSpPr>
            <a:spLocks noEditPoints="1"/>
          </p:cNvSpPr>
          <p:nvPr/>
        </p:nvSpPr>
        <p:spPr bwMode="auto">
          <a:xfrm>
            <a:off x="3221138" y="3774619"/>
            <a:ext cx="152400" cy="251070"/>
          </a:xfrm>
          <a:custGeom>
            <a:avLst/>
            <a:gdLst>
              <a:gd name="T0" fmla="*/ 283 w 283"/>
              <a:gd name="T1" fmla="*/ 46 h 369"/>
              <a:gd name="T2" fmla="*/ 0 w 283"/>
              <a:gd name="T3" fmla="*/ 46 h 369"/>
              <a:gd name="T4" fmla="*/ 10 w 283"/>
              <a:gd name="T5" fmla="*/ 133 h 369"/>
              <a:gd name="T6" fmla="*/ 0 w 283"/>
              <a:gd name="T7" fmla="*/ 219 h 369"/>
              <a:gd name="T8" fmla="*/ 0 w 283"/>
              <a:gd name="T9" fmla="*/ 253 h 369"/>
              <a:gd name="T10" fmla="*/ 142 w 283"/>
              <a:gd name="T11" fmla="*/ 369 h 369"/>
              <a:gd name="T12" fmla="*/ 283 w 283"/>
              <a:gd name="T13" fmla="*/ 253 h 369"/>
              <a:gd name="T14" fmla="*/ 283 w 283"/>
              <a:gd name="T15" fmla="*/ 219 h 369"/>
              <a:gd name="T16" fmla="*/ 274 w 283"/>
              <a:gd name="T17" fmla="*/ 133 h 369"/>
              <a:gd name="T18" fmla="*/ 274 w 283"/>
              <a:gd name="T19" fmla="*/ 323 h 369"/>
              <a:gd name="T20" fmla="*/ 10 w 283"/>
              <a:gd name="T21" fmla="*/ 323 h 369"/>
              <a:gd name="T22" fmla="*/ 142 w 283"/>
              <a:gd name="T23" fmla="*/ 299 h 369"/>
              <a:gd name="T24" fmla="*/ 274 w 283"/>
              <a:gd name="T25" fmla="*/ 323 h 369"/>
              <a:gd name="T26" fmla="*/ 10 w 283"/>
              <a:gd name="T27" fmla="*/ 253 h 369"/>
              <a:gd name="T28" fmla="*/ 142 w 283"/>
              <a:gd name="T29" fmla="*/ 265 h 369"/>
              <a:gd name="T30" fmla="*/ 274 w 283"/>
              <a:gd name="T31" fmla="*/ 253 h 369"/>
              <a:gd name="T32" fmla="*/ 274 w 283"/>
              <a:gd name="T33" fmla="*/ 219 h 369"/>
              <a:gd name="T34" fmla="*/ 263 w 283"/>
              <a:gd name="T35" fmla="*/ 233 h 369"/>
              <a:gd name="T36" fmla="*/ 20 w 283"/>
              <a:gd name="T37" fmla="*/ 233 h 369"/>
              <a:gd name="T38" fmla="*/ 10 w 283"/>
              <a:gd name="T39" fmla="*/ 219 h 369"/>
              <a:gd name="T40" fmla="*/ 142 w 283"/>
              <a:gd name="T41" fmla="*/ 195 h 369"/>
              <a:gd name="T42" fmla="*/ 274 w 283"/>
              <a:gd name="T43" fmla="*/ 219 h 369"/>
              <a:gd name="T44" fmla="*/ 10 w 283"/>
              <a:gd name="T45" fmla="*/ 150 h 369"/>
              <a:gd name="T46" fmla="*/ 142 w 283"/>
              <a:gd name="T47" fmla="*/ 161 h 369"/>
              <a:gd name="T48" fmla="*/ 274 w 283"/>
              <a:gd name="T49" fmla="*/ 150 h 369"/>
              <a:gd name="T50" fmla="*/ 274 w 283"/>
              <a:gd name="T51" fmla="*/ 115 h 369"/>
              <a:gd name="T52" fmla="*/ 263 w 283"/>
              <a:gd name="T53" fmla="*/ 129 h 369"/>
              <a:gd name="T54" fmla="*/ 21 w 283"/>
              <a:gd name="T55" fmla="*/ 129 h 369"/>
              <a:gd name="T56" fmla="*/ 10 w 283"/>
              <a:gd name="T57" fmla="*/ 115 h 369"/>
              <a:gd name="T58" fmla="*/ 142 w 283"/>
              <a:gd name="T59" fmla="*/ 92 h 369"/>
              <a:gd name="T60" fmla="*/ 274 w 283"/>
              <a:gd name="T61" fmla="*/ 115 h 369"/>
              <a:gd name="T62" fmla="*/ 10 w 283"/>
              <a:gd name="T63" fmla="*/ 46 h 369"/>
              <a:gd name="T64" fmla="*/ 274 w 283"/>
              <a:gd name="T65" fmla="*/ 4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69">
                <a:moveTo>
                  <a:pt x="283" y="115"/>
                </a:moveTo>
                <a:cubicBezTo>
                  <a:pt x="283" y="46"/>
                  <a:pt x="283" y="46"/>
                  <a:pt x="283" y="46"/>
                </a:cubicBezTo>
                <a:cubicBezTo>
                  <a:pt x="283" y="16"/>
                  <a:pt x="210" y="0"/>
                  <a:pt x="142" y="0"/>
                </a:cubicBezTo>
                <a:cubicBezTo>
                  <a:pt x="73" y="0"/>
                  <a:pt x="0" y="16"/>
                  <a:pt x="0" y="46"/>
                </a:cubicBezTo>
                <a:cubicBezTo>
                  <a:pt x="0" y="115"/>
                  <a:pt x="0" y="115"/>
                  <a:pt x="0" y="115"/>
                </a:cubicBezTo>
                <a:cubicBezTo>
                  <a:pt x="0" y="122"/>
                  <a:pt x="4" y="128"/>
                  <a:pt x="10" y="133"/>
                </a:cubicBezTo>
                <a:cubicBezTo>
                  <a:pt x="3" y="138"/>
                  <a:pt x="0" y="144"/>
                  <a:pt x="0" y="150"/>
                </a:cubicBezTo>
                <a:cubicBezTo>
                  <a:pt x="0" y="219"/>
                  <a:pt x="0" y="219"/>
                  <a:pt x="0" y="219"/>
                </a:cubicBezTo>
                <a:cubicBezTo>
                  <a:pt x="0" y="226"/>
                  <a:pt x="4" y="231"/>
                  <a:pt x="10" y="236"/>
                </a:cubicBezTo>
                <a:cubicBezTo>
                  <a:pt x="3" y="242"/>
                  <a:pt x="0" y="247"/>
                  <a:pt x="0" y="253"/>
                </a:cubicBezTo>
                <a:cubicBezTo>
                  <a:pt x="0" y="323"/>
                  <a:pt x="0" y="323"/>
                  <a:pt x="0" y="323"/>
                </a:cubicBezTo>
                <a:cubicBezTo>
                  <a:pt x="0" y="353"/>
                  <a:pt x="73" y="369"/>
                  <a:pt x="142" y="369"/>
                </a:cubicBezTo>
                <a:cubicBezTo>
                  <a:pt x="210" y="369"/>
                  <a:pt x="283" y="353"/>
                  <a:pt x="283" y="323"/>
                </a:cubicBezTo>
                <a:cubicBezTo>
                  <a:pt x="283" y="253"/>
                  <a:pt x="283" y="253"/>
                  <a:pt x="283" y="253"/>
                </a:cubicBezTo>
                <a:cubicBezTo>
                  <a:pt x="283" y="247"/>
                  <a:pt x="280" y="242"/>
                  <a:pt x="274" y="236"/>
                </a:cubicBezTo>
                <a:cubicBezTo>
                  <a:pt x="280" y="231"/>
                  <a:pt x="283" y="226"/>
                  <a:pt x="283" y="219"/>
                </a:cubicBezTo>
                <a:cubicBezTo>
                  <a:pt x="283" y="150"/>
                  <a:pt x="283" y="150"/>
                  <a:pt x="283" y="150"/>
                </a:cubicBezTo>
                <a:cubicBezTo>
                  <a:pt x="283" y="144"/>
                  <a:pt x="280" y="138"/>
                  <a:pt x="274" y="133"/>
                </a:cubicBezTo>
                <a:cubicBezTo>
                  <a:pt x="280" y="128"/>
                  <a:pt x="283" y="122"/>
                  <a:pt x="283" y="115"/>
                </a:cubicBezTo>
                <a:close/>
                <a:moveTo>
                  <a:pt x="274" y="323"/>
                </a:moveTo>
                <a:cubicBezTo>
                  <a:pt x="274" y="340"/>
                  <a:pt x="220" y="359"/>
                  <a:pt x="142" y="359"/>
                </a:cubicBezTo>
                <a:cubicBezTo>
                  <a:pt x="64" y="359"/>
                  <a:pt x="10" y="340"/>
                  <a:pt x="10" y="323"/>
                </a:cubicBezTo>
                <a:cubicBezTo>
                  <a:pt x="10" y="271"/>
                  <a:pt x="10" y="271"/>
                  <a:pt x="10" y="271"/>
                </a:cubicBezTo>
                <a:cubicBezTo>
                  <a:pt x="31" y="289"/>
                  <a:pt x="88" y="299"/>
                  <a:pt x="142" y="299"/>
                </a:cubicBezTo>
                <a:cubicBezTo>
                  <a:pt x="196" y="299"/>
                  <a:pt x="252" y="289"/>
                  <a:pt x="274" y="271"/>
                </a:cubicBezTo>
                <a:lnTo>
                  <a:pt x="274" y="323"/>
                </a:lnTo>
                <a:close/>
                <a:moveTo>
                  <a:pt x="142" y="290"/>
                </a:moveTo>
                <a:cubicBezTo>
                  <a:pt x="64" y="290"/>
                  <a:pt x="10" y="271"/>
                  <a:pt x="10" y="253"/>
                </a:cubicBezTo>
                <a:cubicBezTo>
                  <a:pt x="10" y="249"/>
                  <a:pt x="14" y="245"/>
                  <a:pt x="18" y="242"/>
                </a:cubicBezTo>
                <a:cubicBezTo>
                  <a:pt x="43" y="257"/>
                  <a:pt x="94" y="265"/>
                  <a:pt x="142" y="265"/>
                </a:cubicBezTo>
                <a:cubicBezTo>
                  <a:pt x="190" y="265"/>
                  <a:pt x="240" y="257"/>
                  <a:pt x="266" y="242"/>
                </a:cubicBezTo>
                <a:cubicBezTo>
                  <a:pt x="270" y="245"/>
                  <a:pt x="274" y="249"/>
                  <a:pt x="274" y="253"/>
                </a:cubicBezTo>
                <a:cubicBezTo>
                  <a:pt x="274" y="271"/>
                  <a:pt x="220" y="290"/>
                  <a:pt x="142" y="290"/>
                </a:cubicBezTo>
                <a:close/>
                <a:moveTo>
                  <a:pt x="274" y="219"/>
                </a:moveTo>
                <a:cubicBezTo>
                  <a:pt x="274" y="223"/>
                  <a:pt x="271" y="228"/>
                  <a:pt x="264" y="232"/>
                </a:cubicBezTo>
                <a:cubicBezTo>
                  <a:pt x="264" y="232"/>
                  <a:pt x="264" y="232"/>
                  <a:pt x="263" y="233"/>
                </a:cubicBezTo>
                <a:cubicBezTo>
                  <a:pt x="244" y="245"/>
                  <a:pt x="199" y="255"/>
                  <a:pt x="142" y="255"/>
                </a:cubicBezTo>
                <a:cubicBezTo>
                  <a:pt x="84" y="255"/>
                  <a:pt x="40" y="245"/>
                  <a:pt x="20" y="233"/>
                </a:cubicBezTo>
                <a:cubicBezTo>
                  <a:pt x="20" y="232"/>
                  <a:pt x="20" y="232"/>
                  <a:pt x="19" y="232"/>
                </a:cubicBezTo>
                <a:cubicBezTo>
                  <a:pt x="13" y="228"/>
                  <a:pt x="10" y="223"/>
                  <a:pt x="10" y="219"/>
                </a:cubicBezTo>
                <a:cubicBezTo>
                  <a:pt x="10" y="167"/>
                  <a:pt x="10" y="167"/>
                  <a:pt x="10" y="167"/>
                </a:cubicBezTo>
                <a:cubicBezTo>
                  <a:pt x="31" y="186"/>
                  <a:pt x="88" y="195"/>
                  <a:pt x="142" y="195"/>
                </a:cubicBezTo>
                <a:cubicBezTo>
                  <a:pt x="196" y="195"/>
                  <a:pt x="252" y="186"/>
                  <a:pt x="274" y="167"/>
                </a:cubicBezTo>
                <a:lnTo>
                  <a:pt x="274" y="219"/>
                </a:lnTo>
                <a:close/>
                <a:moveTo>
                  <a:pt x="142" y="186"/>
                </a:moveTo>
                <a:cubicBezTo>
                  <a:pt x="64" y="186"/>
                  <a:pt x="10" y="167"/>
                  <a:pt x="10" y="150"/>
                </a:cubicBezTo>
                <a:cubicBezTo>
                  <a:pt x="10" y="145"/>
                  <a:pt x="14" y="141"/>
                  <a:pt x="18" y="138"/>
                </a:cubicBezTo>
                <a:cubicBezTo>
                  <a:pt x="43" y="153"/>
                  <a:pt x="94" y="161"/>
                  <a:pt x="142" y="161"/>
                </a:cubicBezTo>
                <a:cubicBezTo>
                  <a:pt x="190" y="161"/>
                  <a:pt x="240" y="153"/>
                  <a:pt x="266" y="138"/>
                </a:cubicBezTo>
                <a:cubicBezTo>
                  <a:pt x="270" y="141"/>
                  <a:pt x="274" y="145"/>
                  <a:pt x="274" y="150"/>
                </a:cubicBezTo>
                <a:cubicBezTo>
                  <a:pt x="274" y="167"/>
                  <a:pt x="220" y="186"/>
                  <a:pt x="142" y="186"/>
                </a:cubicBezTo>
                <a:close/>
                <a:moveTo>
                  <a:pt x="274" y="115"/>
                </a:moveTo>
                <a:cubicBezTo>
                  <a:pt x="274" y="120"/>
                  <a:pt x="271" y="124"/>
                  <a:pt x="264" y="128"/>
                </a:cubicBezTo>
                <a:cubicBezTo>
                  <a:pt x="264" y="128"/>
                  <a:pt x="263" y="129"/>
                  <a:pt x="263" y="129"/>
                </a:cubicBezTo>
                <a:cubicBezTo>
                  <a:pt x="243" y="142"/>
                  <a:pt x="199" y="152"/>
                  <a:pt x="142" y="152"/>
                </a:cubicBezTo>
                <a:cubicBezTo>
                  <a:pt x="85" y="152"/>
                  <a:pt x="40" y="142"/>
                  <a:pt x="21" y="129"/>
                </a:cubicBezTo>
                <a:cubicBezTo>
                  <a:pt x="20" y="129"/>
                  <a:pt x="20" y="128"/>
                  <a:pt x="19" y="128"/>
                </a:cubicBezTo>
                <a:cubicBezTo>
                  <a:pt x="13" y="124"/>
                  <a:pt x="10" y="120"/>
                  <a:pt x="10" y="115"/>
                </a:cubicBezTo>
                <a:cubicBezTo>
                  <a:pt x="10" y="63"/>
                  <a:pt x="10" y="63"/>
                  <a:pt x="10" y="63"/>
                </a:cubicBezTo>
                <a:cubicBezTo>
                  <a:pt x="31" y="82"/>
                  <a:pt x="88" y="92"/>
                  <a:pt x="142" y="92"/>
                </a:cubicBezTo>
                <a:cubicBezTo>
                  <a:pt x="196" y="92"/>
                  <a:pt x="252" y="82"/>
                  <a:pt x="274" y="63"/>
                </a:cubicBezTo>
                <a:lnTo>
                  <a:pt x="274" y="115"/>
                </a:lnTo>
                <a:close/>
                <a:moveTo>
                  <a:pt x="142" y="82"/>
                </a:moveTo>
                <a:cubicBezTo>
                  <a:pt x="64" y="82"/>
                  <a:pt x="10" y="63"/>
                  <a:pt x="10" y="46"/>
                </a:cubicBezTo>
                <a:cubicBezTo>
                  <a:pt x="10" y="29"/>
                  <a:pt x="64" y="10"/>
                  <a:pt x="142" y="10"/>
                </a:cubicBezTo>
                <a:cubicBezTo>
                  <a:pt x="220" y="10"/>
                  <a:pt x="274" y="29"/>
                  <a:pt x="274" y="46"/>
                </a:cubicBezTo>
                <a:cubicBezTo>
                  <a:pt x="274" y="63"/>
                  <a:pt x="220" y="82"/>
                  <a:pt x="142"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p:cNvCxnSpPr/>
          <p:nvPr/>
        </p:nvCxnSpPr>
        <p:spPr>
          <a:xfrm>
            <a:off x="3588168" y="3667959"/>
            <a:ext cx="133451" cy="1066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297338" y="3677936"/>
            <a:ext cx="138430" cy="966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3366553" y="3930589"/>
            <a:ext cx="2788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677" y="2189619"/>
            <a:ext cx="1402219" cy="1438096"/>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519" y="1732396"/>
            <a:ext cx="1480412" cy="740206"/>
          </a:xfrm>
          <a:prstGeom prst="rect">
            <a:avLst/>
          </a:prstGeom>
        </p:spPr>
      </p:pic>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7597" y="1955290"/>
            <a:ext cx="586420" cy="697435"/>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2709" y="3100569"/>
            <a:ext cx="1148051" cy="646789"/>
          </a:xfrm>
          <a:prstGeom prst="rect">
            <a:avLst/>
          </a:prstGeom>
        </p:spPr>
      </p:pic>
      <p:pic>
        <p:nvPicPr>
          <p:cNvPr id="120" name="Picture 1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2591" y="1453046"/>
            <a:ext cx="1543828" cy="649453"/>
          </a:xfrm>
          <a:prstGeom prst="rect">
            <a:avLst/>
          </a:prstGeom>
        </p:spPr>
      </p:pic>
      <p:sp>
        <p:nvSpPr>
          <p:cNvPr id="43" name="Freeform 6"/>
          <p:cNvSpPr>
            <a:spLocks/>
          </p:cNvSpPr>
          <p:nvPr/>
        </p:nvSpPr>
        <p:spPr bwMode="auto">
          <a:xfrm>
            <a:off x="-157565" y="2729237"/>
            <a:ext cx="1782139" cy="1809783"/>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rgbClr val="1891AB">
              <a:alpha val="60000"/>
            </a:srgbClr>
          </a:solidFill>
          <a:ln w="19050" cap="rnd">
            <a:solidFill>
              <a:srgbClr val="1891AB"/>
            </a:solidFill>
            <a:round/>
            <a:headEnd/>
            <a:tailEnd/>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srgbClr val="57565A"/>
              </a:solidFill>
              <a:effectLst/>
              <a:uLnTx/>
              <a:uFillTx/>
              <a:latin typeface="Open Sans Light"/>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102" y="3002145"/>
            <a:ext cx="1225305" cy="1075145"/>
          </a:xfrm>
          <a:prstGeom prst="rect">
            <a:avLst/>
          </a:prstGeom>
        </p:spPr>
      </p:pic>
      <p:sp>
        <p:nvSpPr>
          <p:cNvPr id="27" name="Rectangle 26"/>
          <p:cNvSpPr/>
          <p:nvPr/>
        </p:nvSpPr>
        <p:spPr>
          <a:xfrm>
            <a:off x="-315467" y="2846602"/>
            <a:ext cx="2061271" cy="736099"/>
          </a:xfrm>
          <a:prstGeom prst="rect">
            <a:avLst/>
          </a:prstGeom>
        </p:spPr>
        <p:txBody>
          <a:bodyPr wrap="square">
            <a:spAutoFit/>
          </a:bodyPr>
          <a:lstStyle/>
          <a:p>
            <a:pPr algn="ctr" defTabSz="914378">
              <a:lnSpc>
                <a:spcPct val="89000"/>
              </a:lnSpc>
            </a:pPr>
            <a:r>
              <a:rPr lang="en-US" b="1" dirty="0" smtClean="0">
                <a:solidFill>
                  <a:srgbClr val="FFFFFF"/>
                </a:solidFill>
                <a:latin typeface="Open Sans Light"/>
              </a:rPr>
              <a:t>Push </a:t>
            </a:r>
            <a:r>
              <a:rPr lang="en-US" b="1" dirty="0">
                <a:solidFill>
                  <a:srgbClr val="FFFFFF"/>
                </a:solidFill>
                <a:latin typeface="Open Sans Light"/>
              </a:rPr>
              <a:t>Notification</a:t>
            </a:r>
          </a:p>
          <a:p>
            <a:pPr algn="ctr" defTabSz="914378">
              <a:lnSpc>
                <a:spcPct val="89000"/>
              </a:lnSpc>
            </a:pPr>
            <a:endParaRPr lang="en-US" sz="1100" b="1" dirty="0">
              <a:solidFill>
                <a:srgbClr val="FFFFFF"/>
              </a:solidFill>
              <a:latin typeface="Open Sans Light"/>
            </a:endParaRPr>
          </a:p>
        </p:txBody>
      </p:sp>
    </p:spTree>
    <p:extLst>
      <p:ext uri="{BB962C8B-B14F-4D97-AF65-F5344CB8AC3E}">
        <p14:creationId xmlns:p14="http://schemas.microsoft.com/office/powerpoint/2010/main" val="20831873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3333" decel="50000" fill="hold" grpId="0" nodeType="afterEffect">
                                  <p:stCondLst>
                                    <p:cond delay="0"/>
                                  </p:stCondLst>
                                  <p:childTnLst>
                                    <p:animRot by="21600000">
                                      <p:cBhvr>
                                        <p:cTn id="6" dur="6000" fill="hold"/>
                                        <p:tgtEl>
                                          <p:spTgt spid="65"/>
                                        </p:tgtEl>
                                        <p:attrNameLst>
                                          <p:attrName>r</p:attrName>
                                        </p:attrNameLst>
                                      </p:cBhvr>
                                    </p:animRot>
                                  </p:childTnLst>
                                </p:cTn>
                              </p:par>
                              <p:par>
                                <p:cTn id="7" presetID="8" presetClass="emph" presetSubtype="0" accel="33333" decel="50000" fill="hold" grpId="0" nodeType="withEffect">
                                  <p:stCondLst>
                                    <p:cond delay="0"/>
                                  </p:stCondLst>
                                  <p:childTnLst>
                                    <p:animRot by="-27000000">
                                      <p:cBhvr>
                                        <p:cTn id="8" dur="6000" fill="hold"/>
                                        <p:tgtEl>
                                          <p:spTgt spid="67"/>
                                        </p:tgtEl>
                                        <p:attrNameLst>
                                          <p:attrName>r</p:attrName>
                                        </p:attrNameLst>
                                      </p:cBhvr>
                                    </p:animRot>
                                  </p:childTnLst>
                                </p:cTn>
                              </p:par>
                              <p:par>
                                <p:cTn id="9" presetID="8" presetClass="emph" presetSubtype="0" accel="33333" decel="50000" fill="hold" grpId="0" nodeType="withEffect">
                                  <p:stCondLst>
                                    <p:cond delay="0"/>
                                  </p:stCondLst>
                                  <p:childTnLst>
                                    <p:animRot by="21600000">
                                      <p:cBhvr>
                                        <p:cTn id="10" dur="6000" fill="hold"/>
                                        <p:tgtEl>
                                          <p:spTgt spid="66"/>
                                        </p:tgtEl>
                                        <p:attrNameLst>
                                          <p:attrName>r</p:attrName>
                                        </p:attrNameLst>
                                      </p:cBhvr>
                                    </p:animRot>
                                  </p:childTnLst>
                                </p:cTn>
                              </p:par>
                              <p:par>
                                <p:cTn id="11" presetID="8" presetClass="emph" presetSubtype="0" accel="33333" decel="50000" fill="hold" grpId="0" nodeType="withEffect">
                                  <p:stCondLst>
                                    <p:cond delay="0"/>
                                  </p:stCondLst>
                                  <p:childTnLst>
                                    <p:animRot by="-27000000">
                                      <p:cBhvr>
                                        <p:cTn id="12" dur="6000" fill="hold"/>
                                        <p:tgtEl>
                                          <p:spTgt spid="68"/>
                                        </p:tgtEl>
                                        <p:attrNameLst>
                                          <p:attrName>r</p:attrName>
                                        </p:attrNameLst>
                                      </p:cBhvr>
                                    </p:animRot>
                                  </p:childTnLst>
                                </p:cTn>
                              </p:par>
                              <p:par>
                                <p:cTn id="13" presetID="8" presetClass="emph" presetSubtype="0" accel="33333" decel="50000" fill="hold" grpId="0" nodeType="withEffect">
                                  <p:stCondLst>
                                    <p:cond delay="0"/>
                                  </p:stCondLst>
                                  <p:childTnLst>
                                    <p:animRot by="27000000">
                                      <p:cBhvr>
                                        <p:cTn id="14" dur="6000" fill="hold"/>
                                        <p:tgtEl>
                                          <p:spTgt spid="94"/>
                                        </p:tgtEl>
                                        <p:attrNameLst>
                                          <p:attrName>r</p:attrName>
                                        </p:attrNameLst>
                                      </p:cBhvr>
                                    </p:animRot>
                                  </p:childTnLst>
                                </p:cTn>
                              </p:par>
                              <p:par>
                                <p:cTn id="15" presetID="8" presetClass="emph" presetSubtype="0" accel="33333" decel="50000" fill="hold" grpId="0" nodeType="withEffect">
                                  <p:stCondLst>
                                    <p:cond delay="0"/>
                                  </p:stCondLst>
                                  <p:childTnLst>
                                    <p:animRot by="21600000">
                                      <p:cBhvr>
                                        <p:cTn id="16" dur="60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94"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rPr>
              <a:t>Ứng</a:t>
            </a:r>
            <a:r>
              <a:rPr lang="en-JM" dirty="0" smtClean="0">
                <a:latin typeface="Open Sans Light"/>
              </a:rPr>
              <a:t> </a:t>
            </a:r>
            <a:r>
              <a:rPr lang="en-JM" dirty="0" err="1" smtClean="0">
                <a:latin typeface="Open Sans Light"/>
              </a:rPr>
              <a:t>dụng</a:t>
            </a:r>
            <a:r>
              <a:rPr lang="en-JM" dirty="0" smtClean="0">
                <a:latin typeface="Open Sans Light"/>
              </a:rPr>
              <a:t> </a:t>
            </a:r>
            <a:r>
              <a:rPr lang="en-JM" dirty="0" err="1" smtClean="0">
                <a:latin typeface="Open Sans Light"/>
              </a:rPr>
              <a:t>ShopOnline</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Giới</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thiệu</a:t>
            </a:r>
            <a:endParaRPr lang="en-US" sz="1200" b="1" dirty="0">
              <a:solidFill>
                <a:srgbClr val="595959"/>
              </a:solidFill>
              <a:latin typeface="Open Sans Light"/>
              <a:cs typeface="Open Sans Light"/>
            </a:endParaRPr>
          </a:p>
        </p:txBody>
      </p:sp>
      <p:sp>
        <p:nvSpPr>
          <p:cNvPr id="6" name="Oval 5"/>
          <p:cNvSpPr/>
          <p:nvPr/>
        </p:nvSpPr>
        <p:spPr>
          <a:xfrm>
            <a:off x="2945560" y="3526417"/>
            <a:ext cx="317234" cy="317234"/>
          </a:xfrm>
          <a:prstGeom prst="ellipse">
            <a:avLst/>
          </a:prstGeom>
          <a:solidFill>
            <a:srgbClr val="0099A5"/>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2</a:t>
            </a:r>
          </a:p>
        </p:txBody>
      </p:sp>
      <p:sp>
        <p:nvSpPr>
          <p:cNvPr id="8" name="Oval 7"/>
          <p:cNvSpPr/>
          <p:nvPr/>
        </p:nvSpPr>
        <p:spPr>
          <a:xfrm>
            <a:off x="1858978" y="3526417"/>
            <a:ext cx="317234" cy="317234"/>
          </a:xfrm>
          <a:prstGeom prst="ellipse">
            <a:avLst/>
          </a:prstGeom>
          <a:solidFill>
            <a:srgbClr val="00A09D"/>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1</a:t>
            </a:r>
          </a:p>
        </p:txBody>
      </p:sp>
      <p:sp>
        <p:nvSpPr>
          <p:cNvPr id="9" name="Oval 8"/>
          <p:cNvSpPr/>
          <p:nvPr/>
        </p:nvSpPr>
        <p:spPr>
          <a:xfrm>
            <a:off x="4095462" y="3515361"/>
            <a:ext cx="317234" cy="317234"/>
          </a:xfrm>
          <a:prstGeom prst="ellipse">
            <a:avLst/>
          </a:prstGeom>
          <a:solidFill>
            <a:srgbClr val="2C85AE"/>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4</a:t>
            </a:r>
          </a:p>
        </p:txBody>
      </p:sp>
      <p:sp>
        <p:nvSpPr>
          <p:cNvPr id="10" name="Oval 9"/>
          <p:cNvSpPr/>
          <p:nvPr/>
        </p:nvSpPr>
        <p:spPr>
          <a:xfrm>
            <a:off x="5182044" y="3515361"/>
            <a:ext cx="317234" cy="317234"/>
          </a:xfrm>
          <a:prstGeom prst="ellipse">
            <a:avLst/>
          </a:prstGeom>
          <a:solidFill>
            <a:srgbClr val="4276AA"/>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5</a:t>
            </a:r>
          </a:p>
        </p:txBody>
      </p:sp>
      <p:sp>
        <p:nvSpPr>
          <p:cNvPr id="11" name="Oval 10"/>
          <p:cNvSpPr/>
          <p:nvPr/>
        </p:nvSpPr>
        <p:spPr>
          <a:xfrm>
            <a:off x="6268628" y="3515361"/>
            <a:ext cx="317234" cy="317234"/>
          </a:xfrm>
          <a:prstGeom prst="ellipse">
            <a:avLst/>
          </a:prstGeom>
          <a:solidFill>
            <a:srgbClr val="5268A5"/>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6</a:t>
            </a:r>
          </a:p>
        </p:txBody>
      </p:sp>
      <p:sp>
        <p:nvSpPr>
          <p:cNvPr id="12" name="Oval 11"/>
          <p:cNvSpPr/>
          <p:nvPr/>
        </p:nvSpPr>
        <p:spPr>
          <a:xfrm>
            <a:off x="7355211" y="3515361"/>
            <a:ext cx="317234" cy="317234"/>
          </a:xfrm>
          <a:prstGeom prst="ellipse">
            <a:avLst/>
          </a:prstGeom>
          <a:solidFill>
            <a:srgbClr val="6651A1"/>
          </a:solidFill>
          <a:ln w="9525" cap="flat" cmpd="sng" algn="ctr">
            <a:noFill/>
            <a:prstDash val="solid"/>
          </a:ln>
          <a:effectLst/>
        </p:spPr>
        <p:txBody>
          <a:bodyPr rot="0" spcFirstLastPara="0" vertOverflow="overflow" horzOverflow="overflow" vert="horz" wrap="square" lIns="0" tIns="0" rIns="0" bIns="27432" numCol="1" spcCol="0" rtlCol="0" fromWordArt="0" anchor="ctr" anchorCtr="0" forceAA="0" compatLnSpc="1">
            <a:prstTxWarp prst="textNoShape">
              <a:avLst/>
            </a:prstTxWarp>
            <a:no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FFFFFF"/>
                </a:solidFill>
                <a:effectLst/>
                <a:uLnTx/>
                <a:uFillTx/>
                <a:latin typeface="Open Sans Light"/>
                <a:ea typeface="+mn-ea"/>
                <a:cs typeface="+mn-cs"/>
              </a:rPr>
              <a:t>7</a:t>
            </a:r>
          </a:p>
        </p:txBody>
      </p:sp>
      <p:sp>
        <p:nvSpPr>
          <p:cNvPr id="13" name="Oval 12"/>
          <p:cNvSpPr/>
          <p:nvPr/>
        </p:nvSpPr>
        <p:spPr>
          <a:xfrm>
            <a:off x="1950054" y="2535585"/>
            <a:ext cx="135082" cy="135082"/>
          </a:xfrm>
          <a:prstGeom prst="ellipse">
            <a:avLst/>
          </a:prstGeom>
          <a:solidFill>
            <a:srgbClr val="00A09D"/>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cxnSp>
        <p:nvCxnSpPr>
          <p:cNvPr id="14" name="Straight Connector 13"/>
          <p:cNvCxnSpPr>
            <a:stCxn id="8" idx="0"/>
            <a:endCxn id="13" idx="4"/>
          </p:cNvCxnSpPr>
          <p:nvPr/>
        </p:nvCxnSpPr>
        <p:spPr>
          <a:xfrm flipV="1">
            <a:off x="2017594" y="2670668"/>
            <a:ext cx="0" cy="855749"/>
          </a:xfrm>
          <a:prstGeom prst="line">
            <a:avLst/>
          </a:prstGeom>
          <a:noFill/>
          <a:ln w="6350" cap="flat" cmpd="sng" algn="ctr">
            <a:solidFill>
              <a:srgbClr val="57565A">
                <a:lumMod val="65000"/>
                <a:alpha val="40000"/>
              </a:srgbClr>
            </a:solidFill>
            <a:prstDash val="solid"/>
          </a:ln>
          <a:effectLst/>
        </p:spPr>
      </p:cxnSp>
      <p:sp>
        <p:nvSpPr>
          <p:cNvPr id="15" name="Oval 14"/>
          <p:cNvSpPr/>
          <p:nvPr/>
        </p:nvSpPr>
        <p:spPr>
          <a:xfrm>
            <a:off x="3036636" y="3086535"/>
            <a:ext cx="135082" cy="135082"/>
          </a:xfrm>
          <a:prstGeom prst="ellipse">
            <a:avLst/>
          </a:prstGeom>
          <a:solidFill>
            <a:srgbClr val="0099A5"/>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cxnSp>
        <p:nvCxnSpPr>
          <p:cNvPr id="16" name="Straight Connector 15"/>
          <p:cNvCxnSpPr>
            <a:stCxn id="6" idx="0"/>
            <a:endCxn id="15" idx="4"/>
          </p:cNvCxnSpPr>
          <p:nvPr/>
        </p:nvCxnSpPr>
        <p:spPr>
          <a:xfrm flipV="1">
            <a:off x="3104177" y="3221616"/>
            <a:ext cx="0" cy="304800"/>
          </a:xfrm>
          <a:prstGeom prst="line">
            <a:avLst/>
          </a:prstGeom>
          <a:noFill/>
          <a:ln w="6350" cap="flat" cmpd="sng" algn="ctr">
            <a:solidFill>
              <a:srgbClr val="57565A">
                <a:lumMod val="65000"/>
                <a:alpha val="40000"/>
              </a:srgbClr>
            </a:solidFill>
            <a:prstDash val="solid"/>
          </a:ln>
          <a:effectLst/>
        </p:spPr>
      </p:cxnSp>
      <p:sp>
        <p:nvSpPr>
          <p:cNvPr id="18" name="Oval 17"/>
          <p:cNvSpPr/>
          <p:nvPr/>
        </p:nvSpPr>
        <p:spPr>
          <a:xfrm>
            <a:off x="4186538" y="3151679"/>
            <a:ext cx="135082" cy="135082"/>
          </a:xfrm>
          <a:prstGeom prst="ellipse">
            <a:avLst/>
          </a:prstGeom>
          <a:solidFill>
            <a:srgbClr val="2C85AE"/>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sp>
        <p:nvSpPr>
          <p:cNvPr id="19" name="Oval 18"/>
          <p:cNvSpPr/>
          <p:nvPr/>
        </p:nvSpPr>
        <p:spPr>
          <a:xfrm>
            <a:off x="5273120" y="2389679"/>
            <a:ext cx="135082" cy="135082"/>
          </a:xfrm>
          <a:prstGeom prst="ellipse">
            <a:avLst/>
          </a:prstGeom>
          <a:solidFill>
            <a:srgbClr val="4276AA"/>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sp>
        <p:nvSpPr>
          <p:cNvPr id="20" name="Oval 19"/>
          <p:cNvSpPr/>
          <p:nvPr/>
        </p:nvSpPr>
        <p:spPr>
          <a:xfrm>
            <a:off x="6359704" y="2999279"/>
            <a:ext cx="135082" cy="135082"/>
          </a:xfrm>
          <a:prstGeom prst="ellipse">
            <a:avLst/>
          </a:prstGeom>
          <a:solidFill>
            <a:srgbClr val="5268A5"/>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sp>
        <p:nvSpPr>
          <p:cNvPr id="21" name="Oval 20"/>
          <p:cNvSpPr/>
          <p:nvPr/>
        </p:nvSpPr>
        <p:spPr>
          <a:xfrm>
            <a:off x="7446287" y="2301755"/>
            <a:ext cx="135082" cy="135082"/>
          </a:xfrm>
          <a:prstGeom prst="ellipse">
            <a:avLst/>
          </a:prstGeom>
          <a:solidFill>
            <a:srgbClr val="6651A1"/>
          </a:solidFill>
          <a:ln w="9525" cap="flat" cmpd="sng" algn="ctr">
            <a:noFill/>
            <a:prstDash val="solid"/>
          </a:ln>
          <a:effectLst/>
        </p:spPr>
        <p:txBody>
          <a:bodyPr wrap="none"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606262"/>
              </a:solidFill>
              <a:effectLst/>
              <a:uLnTx/>
              <a:uFillTx/>
              <a:latin typeface="Open Sans Light"/>
              <a:ea typeface="+mn-ea"/>
              <a:cs typeface="+mn-cs"/>
            </a:endParaRPr>
          </a:p>
        </p:txBody>
      </p:sp>
      <p:cxnSp>
        <p:nvCxnSpPr>
          <p:cNvPr id="23" name="Straight Connector 22"/>
          <p:cNvCxnSpPr>
            <a:stCxn id="9" idx="0"/>
            <a:endCxn id="18" idx="4"/>
          </p:cNvCxnSpPr>
          <p:nvPr/>
        </p:nvCxnSpPr>
        <p:spPr>
          <a:xfrm flipV="1">
            <a:off x="4254078" y="3286760"/>
            <a:ext cx="0" cy="228600"/>
          </a:xfrm>
          <a:prstGeom prst="line">
            <a:avLst/>
          </a:prstGeom>
          <a:noFill/>
          <a:ln w="6350" cap="flat" cmpd="sng" algn="ctr">
            <a:solidFill>
              <a:srgbClr val="57565A">
                <a:lumMod val="65000"/>
                <a:alpha val="40000"/>
              </a:srgbClr>
            </a:solidFill>
            <a:prstDash val="solid"/>
          </a:ln>
          <a:effectLst/>
        </p:spPr>
      </p:cxnSp>
      <p:cxnSp>
        <p:nvCxnSpPr>
          <p:cNvPr id="24" name="Straight Connector 23"/>
          <p:cNvCxnSpPr>
            <a:stCxn id="10" idx="0"/>
            <a:endCxn id="19" idx="4"/>
          </p:cNvCxnSpPr>
          <p:nvPr/>
        </p:nvCxnSpPr>
        <p:spPr>
          <a:xfrm flipV="1">
            <a:off x="5340661" y="2524760"/>
            <a:ext cx="0" cy="990600"/>
          </a:xfrm>
          <a:prstGeom prst="line">
            <a:avLst/>
          </a:prstGeom>
          <a:noFill/>
          <a:ln w="6350" cap="flat" cmpd="sng" algn="ctr">
            <a:solidFill>
              <a:srgbClr val="57565A">
                <a:lumMod val="65000"/>
                <a:alpha val="40000"/>
              </a:srgbClr>
            </a:solidFill>
            <a:prstDash val="solid"/>
          </a:ln>
          <a:effectLst/>
        </p:spPr>
      </p:cxnSp>
      <p:cxnSp>
        <p:nvCxnSpPr>
          <p:cNvPr id="25" name="Straight Connector 24"/>
          <p:cNvCxnSpPr>
            <a:stCxn id="11" idx="0"/>
            <a:endCxn id="20" idx="4"/>
          </p:cNvCxnSpPr>
          <p:nvPr/>
        </p:nvCxnSpPr>
        <p:spPr>
          <a:xfrm flipV="1">
            <a:off x="6427244" y="3134360"/>
            <a:ext cx="0" cy="381000"/>
          </a:xfrm>
          <a:prstGeom prst="line">
            <a:avLst/>
          </a:prstGeom>
          <a:noFill/>
          <a:ln w="6350" cap="flat" cmpd="sng" algn="ctr">
            <a:solidFill>
              <a:srgbClr val="57565A">
                <a:lumMod val="65000"/>
                <a:alpha val="40000"/>
              </a:srgbClr>
            </a:solidFill>
            <a:prstDash val="solid"/>
          </a:ln>
          <a:effectLst/>
        </p:spPr>
      </p:cxnSp>
      <p:cxnSp>
        <p:nvCxnSpPr>
          <p:cNvPr id="26" name="Straight Connector 25"/>
          <p:cNvCxnSpPr>
            <a:stCxn id="12" idx="0"/>
            <a:endCxn id="21" idx="4"/>
          </p:cNvCxnSpPr>
          <p:nvPr/>
        </p:nvCxnSpPr>
        <p:spPr>
          <a:xfrm flipV="1">
            <a:off x="7513827" y="2436838"/>
            <a:ext cx="0" cy="1078523"/>
          </a:xfrm>
          <a:prstGeom prst="line">
            <a:avLst/>
          </a:prstGeom>
          <a:noFill/>
          <a:ln w="6350" cap="flat" cmpd="sng" algn="ctr">
            <a:solidFill>
              <a:srgbClr val="57565A">
                <a:lumMod val="65000"/>
                <a:alpha val="40000"/>
              </a:srgbClr>
            </a:solidFill>
            <a:prstDash val="solid"/>
          </a:ln>
          <a:effectLst/>
        </p:spPr>
      </p:cxnSp>
      <p:sp>
        <p:nvSpPr>
          <p:cNvPr id="27" name="Oval 26"/>
          <p:cNvSpPr/>
          <p:nvPr/>
        </p:nvSpPr>
        <p:spPr>
          <a:xfrm>
            <a:off x="1381167" y="1222264"/>
            <a:ext cx="1265666" cy="1265666"/>
          </a:xfrm>
          <a:prstGeom prst="ellipse">
            <a:avLst/>
          </a:prstGeom>
          <a:solidFill>
            <a:srgbClr val="00A09D"/>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28" name="Oval 27"/>
          <p:cNvSpPr/>
          <p:nvPr/>
        </p:nvSpPr>
        <p:spPr>
          <a:xfrm>
            <a:off x="2667676" y="2173494"/>
            <a:ext cx="846566" cy="846566"/>
          </a:xfrm>
          <a:prstGeom prst="ellipse">
            <a:avLst/>
          </a:prstGeom>
          <a:solidFill>
            <a:srgbClr val="0099A5"/>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30" name="Oval 29"/>
          <p:cNvSpPr/>
          <p:nvPr/>
        </p:nvSpPr>
        <p:spPr>
          <a:xfrm>
            <a:off x="3692366" y="1973350"/>
            <a:ext cx="1123426" cy="1123426"/>
          </a:xfrm>
          <a:prstGeom prst="ellipse">
            <a:avLst/>
          </a:prstGeom>
          <a:solidFill>
            <a:srgbClr val="2C85AE"/>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31" name="Oval 30"/>
          <p:cNvSpPr/>
          <p:nvPr/>
        </p:nvSpPr>
        <p:spPr>
          <a:xfrm>
            <a:off x="4917378" y="1495830"/>
            <a:ext cx="846566" cy="846566"/>
          </a:xfrm>
          <a:prstGeom prst="ellipse">
            <a:avLst/>
          </a:prstGeom>
          <a:solidFill>
            <a:srgbClr val="4276AA"/>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32" name="Oval 31"/>
          <p:cNvSpPr/>
          <p:nvPr/>
        </p:nvSpPr>
        <p:spPr>
          <a:xfrm>
            <a:off x="5859194" y="1810789"/>
            <a:ext cx="1136100" cy="1136100"/>
          </a:xfrm>
          <a:prstGeom prst="ellipse">
            <a:avLst/>
          </a:prstGeom>
          <a:solidFill>
            <a:srgbClr val="5268A5"/>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33" name="Oval 32"/>
          <p:cNvSpPr/>
          <p:nvPr/>
        </p:nvSpPr>
        <p:spPr>
          <a:xfrm>
            <a:off x="6962274" y="1143000"/>
            <a:ext cx="1103106" cy="1103106"/>
          </a:xfrm>
          <a:prstGeom prst="ellipse">
            <a:avLst/>
          </a:prstGeom>
          <a:solidFill>
            <a:srgbClr val="6651A1"/>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prstClr val="white"/>
              </a:solidFill>
              <a:effectLst/>
              <a:uLnTx/>
              <a:uFillTx/>
              <a:latin typeface="Open Sans Light"/>
              <a:ea typeface="+mn-ea"/>
              <a:cs typeface="+mn-cs"/>
            </a:endParaRPr>
          </a:p>
        </p:txBody>
      </p:sp>
      <p:sp>
        <p:nvSpPr>
          <p:cNvPr id="34" name="TextBox 33"/>
          <p:cNvSpPr txBox="1"/>
          <p:nvPr/>
        </p:nvSpPr>
        <p:spPr>
          <a:xfrm>
            <a:off x="1233978" y="3843651"/>
            <a:ext cx="1287559" cy="646331"/>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mua</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hàng</a:t>
            </a:r>
            <a:endParaRPr lang="en-US" dirty="0">
              <a:solidFill>
                <a:schemeClr val="accent1">
                  <a:lumMod val="50000"/>
                </a:schemeClr>
              </a:solidFill>
              <a:latin typeface="Open Sans Light"/>
            </a:endParaRPr>
          </a:p>
        </p:txBody>
      </p:sp>
      <p:sp>
        <p:nvSpPr>
          <p:cNvPr id="35" name="TextBox 34"/>
          <p:cNvSpPr txBox="1"/>
          <p:nvPr/>
        </p:nvSpPr>
        <p:spPr>
          <a:xfrm>
            <a:off x="2453438" y="3843651"/>
            <a:ext cx="1214905" cy="646331"/>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bán</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hàng</a:t>
            </a:r>
            <a:endParaRPr lang="en-US" dirty="0">
              <a:solidFill>
                <a:schemeClr val="accent1">
                  <a:lumMod val="50000"/>
                </a:schemeClr>
              </a:solidFill>
              <a:latin typeface="Open Sans Light"/>
            </a:endParaRPr>
          </a:p>
        </p:txBody>
      </p:sp>
      <p:sp>
        <p:nvSpPr>
          <p:cNvPr id="37" name="TextBox 36"/>
          <p:cNvSpPr txBox="1"/>
          <p:nvPr/>
        </p:nvSpPr>
        <p:spPr>
          <a:xfrm>
            <a:off x="3548813" y="3869976"/>
            <a:ext cx="1301068" cy="646331"/>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quản</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lý</a:t>
            </a:r>
            <a:endParaRPr lang="en-US" dirty="0">
              <a:solidFill>
                <a:schemeClr val="accent1">
                  <a:lumMod val="50000"/>
                </a:schemeClr>
              </a:solidFill>
              <a:latin typeface="Open Sans Light"/>
            </a:endParaRPr>
          </a:p>
        </p:txBody>
      </p:sp>
      <p:sp>
        <p:nvSpPr>
          <p:cNvPr id="38" name="TextBox 37"/>
          <p:cNvSpPr txBox="1"/>
          <p:nvPr/>
        </p:nvSpPr>
        <p:spPr>
          <a:xfrm>
            <a:off x="4605369" y="3832595"/>
            <a:ext cx="1521664" cy="923330"/>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xem</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thông</a:t>
            </a:r>
            <a:r>
              <a:rPr lang="en-US" dirty="0" smtClean="0">
                <a:solidFill>
                  <a:schemeClr val="accent1">
                    <a:lumMod val="50000"/>
                  </a:schemeClr>
                </a:solidFill>
                <a:latin typeface="Open Sans Light"/>
              </a:rPr>
              <a:t> tin </a:t>
            </a:r>
            <a:r>
              <a:rPr lang="en-US" dirty="0" err="1" smtClean="0">
                <a:solidFill>
                  <a:schemeClr val="accent1">
                    <a:lumMod val="50000"/>
                  </a:schemeClr>
                </a:solidFill>
                <a:latin typeface="Open Sans Light"/>
              </a:rPr>
              <a:t>giảm</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giá</a:t>
            </a:r>
            <a:endParaRPr lang="en-US" dirty="0">
              <a:solidFill>
                <a:schemeClr val="accent1">
                  <a:lumMod val="50000"/>
                </a:schemeClr>
              </a:solidFill>
              <a:latin typeface="Open Sans Light"/>
            </a:endParaRPr>
          </a:p>
        </p:txBody>
      </p:sp>
      <p:sp>
        <p:nvSpPr>
          <p:cNvPr id="39" name="TextBox 38"/>
          <p:cNvSpPr txBox="1"/>
          <p:nvPr/>
        </p:nvSpPr>
        <p:spPr>
          <a:xfrm>
            <a:off x="5986030" y="3832595"/>
            <a:ext cx="1726965" cy="923330"/>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liên</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kết</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với</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nhà</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cung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cấp</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khác</a:t>
            </a:r>
            <a:endParaRPr lang="en-US" dirty="0">
              <a:solidFill>
                <a:schemeClr val="accent1">
                  <a:lumMod val="50000"/>
                </a:schemeClr>
              </a:solidFill>
              <a:latin typeface="Open Sans Light"/>
            </a:endParaRPr>
          </a:p>
        </p:txBody>
      </p:sp>
      <p:sp>
        <p:nvSpPr>
          <p:cNvPr id="40" name="TextBox 39"/>
          <p:cNvSpPr txBox="1"/>
          <p:nvPr/>
        </p:nvSpPr>
        <p:spPr>
          <a:xfrm>
            <a:off x="7386738" y="3131812"/>
            <a:ext cx="1953556" cy="923330"/>
          </a:xfrm>
          <a:prstGeom prst="rect">
            <a:avLst/>
          </a:prstGeom>
          <a:noFill/>
        </p:spPr>
        <p:txBody>
          <a:bodyPr wrap="square" rtlCol="0">
            <a:spAutoFit/>
          </a:bodyPr>
          <a:lstStyle/>
          <a:p>
            <a:pPr algn="ctr" defTabSz="914378"/>
            <a:r>
              <a:rPr lang="en-US" dirty="0" err="1" smtClean="0">
                <a:solidFill>
                  <a:schemeClr val="accent1">
                    <a:lumMod val="50000"/>
                  </a:schemeClr>
                </a:solidFill>
                <a:latin typeface="Open Sans Light"/>
              </a:rPr>
              <a:t>Các</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tính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năng</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trợ</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giúp</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cho</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người</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dùng</a:t>
            </a:r>
            <a:endParaRPr lang="en-US" dirty="0">
              <a:solidFill>
                <a:schemeClr val="accent1">
                  <a:lumMod val="50000"/>
                </a:schemeClr>
              </a:solidFill>
              <a:latin typeface="Open Sans Light"/>
            </a:endParaRPr>
          </a:p>
        </p:txBody>
      </p:sp>
      <p:sp>
        <p:nvSpPr>
          <p:cNvPr id="43" name="Freeform 17"/>
          <p:cNvSpPr>
            <a:spLocks noEditPoints="1"/>
          </p:cNvSpPr>
          <p:nvPr/>
        </p:nvSpPr>
        <p:spPr bwMode="auto">
          <a:xfrm>
            <a:off x="3968483" y="2252423"/>
            <a:ext cx="579120" cy="567056"/>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sp>
        <p:nvSpPr>
          <p:cNvPr id="45" name="Freeform 33"/>
          <p:cNvSpPr>
            <a:spLocks noEditPoints="1"/>
          </p:cNvSpPr>
          <p:nvPr/>
        </p:nvSpPr>
        <p:spPr bwMode="auto">
          <a:xfrm>
            <a:off x="7143669" y="1333501"/>
            <a:ext cx="767080" cy="767080"/>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sp>
        <p:nvSpPr>
          <p:cNvPr id="48" name="Freeform 43"/>
          <p:cNvSpPr>
            <a:spLocks noEditPoints="1"/>
          </p:cNvSpPr>
          <p:nvPr/>
        </p:nvSpPr>
        <p:spPr bwMode="auto">
          <a:xfrm>
            <a:off x="6073249" y="2011580"/>
            <a:ext cx="697203" cy="699158"/>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1"/>
          <p:cNvSpPr>
            <a:spLocks noEditPoints="1"/>
          </p:cNvSpPr>
          <p:nvPr/>
        </p:nvSpPr>
        <p:spPr bwMode="auto">
          <a:xfrm>
            <a:off x="1603863" y="1617492"/>
            <a:ext cx="820274" cy="475209"/>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7"/>
          <p:cNvSpPr>
            <a:spLocks noEditPoints="1"/>
          </p:cNvSpPr>
          <p:nvPr/>
        </p:nvSpPr>
        <p:spPr bwMode="auto">
          <a:xfrm>
            <a:off x="5087146" y="1600776"/>
            <a:ext cx="558111" cy="570866"/>
          </a:xfrm>
          <a:custGeom>
            <a:avLst/>
            <a:gdLst>
              <a:gd name="T0" fmla="*/ 404 w 606"/>
              <a:gd name="T1" fmla="*/ 652 h 652"/>
              <a:gd name="T2" fmla="*/ 397 w 606"/>
              <a:gd name="T3" fmla="*/ 515 h 652"/>
              <a:gd name="T4" fmla="*/ 565 w 606"/>
              <a:gd name="T5" fmla="*/ 508 h 652"/>
              <a:gd name="T6" fmla="*/ 572 w 606"/>
              <a:gd name="T7" fmla="*/ 645 h 652"/>
              <a:gd name="T8" fmla="*/ 411 w 606"/>
              <a:gd name="T9" fmla="*/ 638 h 652"/>
              <a:gd name="T10" fmla="*/ 558 w 606"/>
              <a:gd name="T11" fmla="*/ 522 h 652"/>
              <a:gd name="T12" fmla="*/ 411 w 606"/>
              <a:gd name="T13" fmla="*/ 638 h 652"/>
              <a:gd name="T14" fmla="*/ 206 w 606"/>
              <a:gd name="T15" fmla="*/ 652 h 652"/>
              <a:gd name="T16" fmla="*/ 199 w 606"/>
              <a:gd name="T17" fmla="*/ 385 h 652"/>
              <a:gd name="T18" fmla="*/ 366 w 606"/>
              <a:gd name="T19" fmla="*/ 378 h 652"/>
              <a:gd name="T20" fmla="*/ 373 w 606"/>
              <a:gd name="T21" fmla="*/ 645 h 652"/>
              <a:gd name="T22" fmla="*/ 213 w 606"/>
              <a:gd name="T23" fmla="*/ 638 h 652"/>
              <a:gd name="T24" fmla="*/ 359 w 606"/>
              <a:gd name="T25" fmla="*/ 392 h 652"/>
              <a:gd name="T26" fmla="*/ 213 w 606"/>
              <a:gd name="T27" fmla="*/ 638 h 652"/>
              <a:gd name="T28" fmla="*/ 7 w 606"/>
              <a:gd name="T29" fmla="*/ 652 h 652"/>
              <a:gd name="T30" fmla="*/ 0 w 606"/>
              <a:gd name="T31" fmla="*/ 258 h 652"/>
              <a:gd name="T32" fmla="*/ 168 w 606"/>
              <a:gd name="T33" fmla="*/ 251 h 652"/>
              <a:gd name="T34" fmla="*/ 175 w 606"/>
              <a:gd name="T35" fmla="*/ 645 h 652"/>
              <a:gd name="T36" fmla="*/ 14 w 606"/>
              <a:gd name="T37" fmla="*/ 638 h 652"/>
              <a:gd name="T38" fmla="*/ 161 w 606"/>
              <a:gd name="T39" fmla="*/ 265 h 652"/>
              <a:gd name="T40" fmla="*/ 14 w 606"/>
              <a:gd name="T41" fmla="*/ 638 h 652"/>
              <a:gd name="T42" fmla="*/ 445 w 606"/>
              <a:gd name="T43" fmla="*/ 422 h 652"/>
              <a:gd name="T44" fmla="*/ 440 w 606"/>
              <a:gd name="T45" fmla="*/ 410 h 652"/>
              <a:gd name="T46" fmla="*/ 191 w 606"/>
              <a:gd name="T47" fmla="*/ 31 h 652"/>
              <a:gd name="T48" fmla="*/ 217 w 606"/>
              <a:gd name="T49" fmla="*/ 6 h 652"/>
              <a:gd name="T50" fmla="*/ 595 w 606"/>
              <a:gd name="T51" fmla="*/ 255 h 652"/>
              <a:gd name="T52" fmla="*/ 606 w 606"/>
              <a:gd name="T53" fmla="*/ 260 h 652"/>
              <a:gd name="T54" fmla="*/ 599 w 606"/>
              <a:gd name="T55" fmla="*/ 422 h 652"/>
              <a:gd name="T56" fmla="*/ 592 w 606"/>
              <a:gd name="T57" fmla="*/ 408 h 652"/>
              <a:gd name="T58" fmla="*/ 565 w 606"/>
              <a:gd name="T59" fmla="*/ 305 h 652"/>
              <a:gd name="T60" fmla="*/ 208 w 606"/>
              <a:gd name="T61" fmla="*/ 16 h 652"/>
              <a:gd name="T62" fmla="*/ 203 w 606"/>
              <a:gd name="T63" fmla="*/ 16 h 652"/>
              <a:gd name="T64" fmla="*/ 489 w 606"/>
              <a:gd name="T65" fmla="*/ 372 h 652"/>
              <a:gd name="T66" fmla="*/ 461 w 606"/>
              <a:gd name="T67" fmla="*/ 408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652">
                <a:moveTo>
                  <a:pt x="565" y="652"/>
                </a:moveTo>
                <a:cubicBezTo>
                  <a:pt x="404" y="652"/>
                  <a:pt x="404" y="652"/>
                  <a:pt x="404" y="652"/>
                </a:cubicBezTo>
                <a:cubicBezTo>
                  <a:pt x="401" y="652"/>
                  <a:pt x="397" y="649"/>
                  <a:pt x="397" y="645"/>
                </a:cubicBezTo>
                <a:cubicBezTo>
                  <a:pt x="397" y="515"/>
                  <a:pt x="397" y="515"/>
                  <a:pt x="397" y="515"/>
                </a:cubicBezTo>
                <a:cubicBezTo>
                  <a:pt x="397" y="511"/>
                  <a:pt x="401" y="508"/>
                  <a:pt x="404" y="508"/>
                </a:cubicBezTo>
                <a:cubicBezTo>
                  <a:pt x="565" y="508"/>
                  <a:pt x="565" y="508"/>
                  <a:pt x="565" y="508"/>
                </a:cubicBezTo>
                <a:cubicBezTo>
                  <a:pt x="569" y="508"/>
                  <a:pt x="572" y="511"/>
                  <a:pt x="572" y="515"/>
                </a:cubicBezTo>
                <a:cubicBezTo>
                  <a:pt x="572" y="645"/>
                  <a:pt x="572" y="645"/>
                  <a:pt x="572" y="645"/>
                </a:cubicBezTo>
                <a:cubicBezTo>
                  <a:pt x="572" y="649"/>
                  <a:pt x="569" y="652"/>
                  <a:pt x="565" y="652"/>
                </a:cubicBezTo>
                <a:close/>
                <a:moveTo>
                  <a:pt x="411" y="638"/>
                </a:moveTo>
                <a:cubicBezTo>
                  <a:pt x="558" y="638"/>
                  <a:pt x="558" y="638"/>
                  <a:pt x="558" y="638"/>
                </a:cubicBezTo>
                <a:cubicBezTo>
                  <a:pt x="558" y="522"/>
                  <a:pt x="558" y="522"/>
                  <a:pt x="558" y="522"/>
                </a:cubicBezTo>
                <a:cubicBezTo>
                  <a:pt x="411" y="522"/>
                  <a:pt x="411" y="522"/>
                  <a:pt x="411" y="522"/>
                </a:cubicBezTo>
                <a:lnTo>
                  <a:pt x="411" y="638"/>
                </a:lnTo>
                <a:close/>
                <a:moveTo>
                  <a:pt x="366" y="652"/>
                </a:moveTo>
                <a:cubicBezTo>
                  <a:pt x="206" y="652"/>
                  <a:pt x="206" y="652"/>
                  <a:pt x="206" y="652"/>
                </a:cubicBezTo>
                <a:cubicBezTo>
                  <a:pt x="202" y="652"/>
                  <a:pt x="199" y="649"/>
                  <a:pt x="199" y="645"/>
                </a:cubicBezTo>
                <a:cubicBezTo>
                  <a:pt x="199" y="385"/>
                  <a:pt x="199" y="385"/>
                  <a:pt x="199" y="385"/>
                </a:cubicBezTo>
                <a:cubicBezTo>
                  <a:pt x="199" y="382"/>
                  <a:pt x="202" y="378"/>
                  <a:pt x="206" y="378"/>
                </a:cubicBezTo>
                <a:cubicBezTo>
                  <a:pt x="366" y="378"/>
                  <a:pt x="366" y="378"/>
                  <a:pt x="366" y="378"/>
                </a:cubicBezTo>
                <a:cubicBezTo>
                  <a:pt x="370" y="378"/>
                  <a:pt x="373" y="382"/>
                  <a:pt x="373" y="385"/>
                </a:cubicBezTo>
                <a:cubicBezTo>
                  <a:pt x="373" y="645"/>
                  <a:pt x="373" y="645"/>
                  <a:pt x="373" y="645"/>
                </a:cubicBezTo>
                <a:cubicBezTo>
                  <a:pt x="373" y="649"/>
                  <a:pt x="370" y="652"/>
                  <a:pt x="366" y="652"/>
                </a:cubicBezTo>
                <a:close/>
                <a:moveTo>
                  <a:pt x="213" y="638"/>
                </a:moveTo>
                <a:cubicBezTo>
                  <a:pt x="359" y="638"/>
                  <a:pt x="359" y="638"/>
                  <a:pt x="359" y="638"/>
                </a:cubicBezTo>
                <a:cubicBezTo>
                  <a:pt x="359" y="392"/>
                  <a:pt x="359" y="392"/>
                  <a:pt x="359" y="392"/>
                </a:cubicBezTo>
                <a:cubicBezTo>
                  <a:pt x="213" y="392"/>
                  <a:pt x="213" y="392"/>
                  <a:pt x="213" y="392"/>
                </a:cubicBezTo>
                <a:lnTo>
                  <a:pt x="213" y="638"/>
                </a:lnTo>
                <a:close/>
                <a:moveTo>
                  <a:pt x="168" y="652"/>
                </a:moveTo>
                <a:cubicBezTo>
                  <a:pt x="7" y="652"/>
                  <a:pt x="7" y="652"/>
                  <a:pt x="7" y="652"/>
                </a:cubicBezTo>
                <a:cubicBezTo>
                  <a:pt x="3" y="652"/>
                  <a:pt x="0" y="649"/>
                  <a:pt x="0" y="645"/>
                </a:cubicBezTo>
                <a:cubicBezTo>
                  <a:pt x="0" y="258"/>
                  <a:pt x="0" y="258"/>
                  <a:pt x="0" y="258"/>
                </a:cubicBezTo>
                <a:cubicBezTo>
                  <a:pt x="0" y="254"/>
                  <a:pt x="3" y="251"/>
                  <a:pt x="7" y="251"/>
                </a:cubicBezTo>
                <a:cubicBezTo>
                  <a:pt x="168" y="251"/>
                  <a:pt x="168" y="251"/>
                  <a:pt x="168" y="251"/>
                </a:cubicBezTo>
                <a:cubicBezTo>
                  <a:pt x="171" y="251"/>
                  <a:pt x="175" y="254"/>
                  <a:pt x="175" y="258"/>
                </a:cubicBezTo>
                <a:cubicBezTo>
                  <a:pt x="175" y="645"/>
                  <a:pt x="175" y="645"/>
                  <a:pt x="175" y="645"/>
                </a:cubicBezTo>
                <a:cubicBezTo>
                  <a:pt x="175" y="649"/>
                  <a:pt x="171" y="652"/>
                  <a:pt x="168" y="652"/>
                </a:cubicBezTo>
                <a:close/>
                <a:moveTo>
                  <a:pt x="14" y="638"/>
                </a:moveTo>
                <a:cubicBezTo>
                  <a:pt x="161" y="638"/>
                  <a:pt x="161" y="638"/>
                  <a:pt x="161" y="638"/>
                </a:cubicBezTo>
                <a:cubicBezTo>
                  <a:pt x="161" y="265"/>
                  <a:pt x="161" y="265"/>
                  <a:pt x="161" y="265"/>
                </a:cubicBezTo>
                <a:cubicBezTo>
                  <a:pt x="14" y="265"/>
                  <a:pt x="14" y="265"/>
                  <a:pt x="14" y="265"/>
                </a:cubicBezTo>
                <a:lnTo>
                  <a:pt x="14" y="638"/>
                </a:lnTo>
                <a:close/>
                <a:moveTo>
                  <a:pt x="599" y="422"/>
                </a:moveTo>
                <a:cubicBezTo>
                  <a:pt x="445" y="422"/>
                  <a:pt x="445" y="422"/>
                  <a:pt x="445" y="422"/>
                </a:cubicBezTo>
                <a:cubicBezTo>
                  <a:pt x="442" y="422"/>
                  <a:pt x="439" y="421"/>
                  <a:pt x="438" y="418"/>
                </a:cubicBezTo>
                <a:cubicBezTo>
                  <a:pt x="437" y="415"/>
                  <a:pt x="438" y="412"/>
                  <a:pt x="440" y="410"/>
                </a:cubicBezTo>
                <a:cubicBezTo>
                  <a:pt x="474" y="376"/>
                  <a:pt x="474" y="376"/>
                  <a:pt x="474" y="376"/>
                </a:cubicBezTo>
                <a:cubicBezTo>
                  <a:pt x="191" y="31"/>
                  <a:pt x="191" y="31"/>
                  <a:pt x="191" y="31"/>
                </a:cubicBezTo>
                <a:cubicBezTo>
                  <a:pt x="185" y="24"/>
                  <a:pt x="186" y="12"/>
                  <a:pt x="194" y="6"/>
                </a:cubicBezTo>
                <a:cubicBezTo>
                  <a:pt x="200" y="0"/>
                  <a:pt x="211" y="0"/>
                  <a:pt x="217" y="6"/>
                </a:cubicBezTo>
                <a:cubicBezTo>
                  <a:pt x="560" y="290"/>
                  <a:pt x="560" y="290"/>
                  <a:pt x="560" y="290"/>
                </a:cubicBezTo>
                <a:cubicBezTo>
                  <a:pt x="595" y="255"/>
                  <a:pt x="595" y="255"/>
                  <a:pt x="595" y="255"/>
                </a:cubicBezTo>
                <a:cubicBezTo>
                  <a:pt x="597" y="253"/>
                  <a:pt x="600" y="253"/>
                  <a:pt x="602" y="254"/>
                </a:cubicBezTo>
                <a:cubicBezTo>
                  <a:pt x="605" y="255"/>
                  <a:pt x="606" y="257"/>
                  <a:pt x="606" y="260"/>
                </a:cubicBezTo>
                <a:cubicBezTo>
                  <a:pt x="606" y="415"/>
                  <a:pt x="606" y="415"/>
                  <a:pt x="606" y="415"/>
                </a:cubicBezTo>
                <a:cubicBezTo>
                  <a:pt x="606" y="419"/>
                  <a:pt x="603" y="422"/>
                  <a:pt x="599" y="422"/>
                </a:cubicBezTo>
                <a:close/>
                <a:moveTo>
                  <a:pt x="461" y="408"/>
                </a:moveTo>
                <a:cubicBezTo>
                  <a:pt x="592" y="408"/>
                  <a:pt x="592" y="408"/>
                  <a:pt x="592" y="408"/>
                </a:cubicBezTo>
                <a:cubicBezTo>
                  <a:pt x="592" y="277"/>
                  <a:pt x="592" y="277"/>
                  <a:pt x="592" y="277"/>
                </a:cubicBezTo>
                <a:cubicBezTo>
                  <a:pt x="565" y="305"/>
                  <a:pt x="565" y="305"/>
                  <a:pt x="565" y="305"/>
                </a:cubicBezTo>
                <a:cubicBezTo>
                  <a:pt x="563" y="307"/>
                  <a:pt x="558" y="307"/>
                  <a:pt x="556" y="305"/>
                </a:cubicBezTo>
                <a:cubicBezTo>
                  <a:pt x="208" y="16"/>
                  <a:pt x="208" y="16"/>
                  <a:pt x="208" y="16"/>
                </a:cubicBezTo>
                <a:cubicBezTo>
                  <a:pt x="207" y="16"/>
                  <a:pt x="206" y="15"/>
                  <a:pt x="205" y="15"/>
                </a:cubicBezTo>
                <a:cubicBezTo>
                  <a:pt x="205" y="15"/>
                  <a:pt x="204" y="15"/>
                  <a:pt x="203" y="16"/>
                </a:cubicBezTo>
                <a:cubicBezTo>
                  <a:pt x="201" y="18"/>
                  <a:pt x="200" y="21"/>
                  <a:pt x="202" y="22"/>
                </a:cubicBezTo>
                <a:cubicBezTo>
                  <a:pt x="489" y="372"/>
                  <a:pt x="489" y="372"/>
                  <a:pt x="489" y="372"/>
                </a:cubicBezTo>
                <a:cubicBezTo>
                  <a:pt x="491" y="374"/>
                  <a:pt x="491" y="378"/>
                  <a:pt x="489" y="381"/>
                </a:cubicBezTo>
                <a:lnTo>
                  <a:pt x="461" y="4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42"/>
          <p:cNvSpPr>
            <a:spLocks noEditPoints="1"/>
          </p:cNvSpPr>
          <p:nvPr/>
        </p:nvSpPr>
        <p:spPr bwMode="auto">
          <a:xfrm>
            <a:off x="2867000" y="2335679"/>
            <a:ext cx="447918" cy="451531"/>
          </a:xfrm>
          <a:custGeom>
            <a:avLst/>
            <a:gdLst>
              <a:gd name="T0" fmla="*/ 591 w 626"/>
              <a:gd name="T1" fmla="*/ 568 h 568"/>
              <a:gd name="T2" fmla="*/ 35 w 626"/>
              <a:gd name="T3" fmla="*/ 568 h 568"/>
              <a:gd name="T4" fmla="*/ 8 w 626"/>
              <a:gd name="T5" fmla="*/ 556 h 568"/>
              <a:gd name="T6" fmla="*/ 4 w 626"/>
              <a:gd name="T7" fmla="*/ 526 h 568"/>
              <a:gd name="T8" fmla="*/ 101 w 626"/>
              <a:gd name="T9" fmla="*/ 181 h 568"/>
              <a:gd name="T10" fmla="*/ 134 w 626"/>
              <a:gd name="T11" fmla="*/ 161 h 568"/>
              <a:gd name="T12" fmla="*/ 492 w 626"/>
              <a:gd name="T13" fmla="*/ 161 h 568"/>
              <a:gd name="T14" fmla="*/ 525 w 626"/>
              <a:gd name="T15" fmla="*/ 181 h 568"/>
              <a:gd name="T16" fmla="*/ 623 w 626"/>
              <a:gd name="T17" fmla="*/ 526 h 568"/>
              <a:gd name="T18" fmla="*/ 618 w 626"/>
              <a:gd name="T19" fmla="*/ 556 h 568"/>
              <a:gd name="T20" fmla="*/ 591 w 626"/>
              <a:gd name="T21" fmla="*/ 568 h 568"/>
              <a:gd name="T22" fmla="*/ 134 w 626"/>
              <a:gd name="T23" fmla="*/ 175 h 568"/>
              <a:gd name="T24" fmla="*/ 115 w 626"/>
              <a:gd name="T25" fmla="*/ 185 h 568"/>
              <a:gd name="T26" fmla="*/ 17 w 626"/>
              <a:gd name="T27" fmla="*/ 530 h 568"/>
              <a:gd name="T28" fmla="*/ 19 w 626"/>
              <a:gd name="T29" fmla="*/ 547 h 568"/>
              <a:gd name="T30" fmla="*/ 35 w 626"/>
              <a:gd name="T31" fmla="*/ 554 h 568"/>
              <a:gd name="T32" fmla="*/ 591 w 626"/>
              <a:gd name="T33" fmla="*/ 554 h 568"/>
              <a:gd name="T34" fmla="*/ 607 w 626"/>
              <a:gd name="T35" fmla="*/ 547 h 568"/>
              <a:gd name="T36" fmla="*/ 610 w 626"/>
              <a:gd name="T37" fmla="*/ 530 h 568"/>
              <a:gd name="T38" fmla="*/ 512 w 626"/>
              <a:gd name="T39" fmla="*/ 185 h 568"/>
              <a:gd name="T40" fmla="*/ 492 w 626"/>
              <a:gd name="T41" fmla="*/ 175 h 568"/>
              <a:gd name="T42" fmla="*/ 134 w 626"/>
              <a:gd name="T43" fmla="*/ 175 h 568"/>
              <a:gd name="T44" fmla="*/ 426 w 626"/>
              <a:gd name="T45" fmla="*/ 168 h 568"/>
              <a:gd name="T46" fmla="*/ 426 w 626"/>
              <a:gd name="T47" fmla="*/ 113 h 568"/>
              <a:gd name="T48" fmla="*/ 313 w 626"/>
              <a:gd name="T49" fmla="*/ 0 h 568"/>
              <a:gd name="T50" fmla="*/ 200 w 626"/>
              <a:gd name="T51" fmla="*/ 113 h 568"/>
              <a:gd name="T52" fmla="*/ 200 w 626"/>
              <a:gd name="T53" fmla="*/ 168 h 568"/>
              <a:gd name="T54" fmla="*/ 207 w 626"/>
              <a:gd name="T55" fmla="*/ 175 h 568"/>
              <a:gd name="T56" fmla="*/ 214 w 626"/>
              <a:gd name="T57" fmla="*/ 168 h 568"/>
              <a:gd name="T58" fmla="*/ 214 w 626"/>
              <a:gd name="T59" fmla="*/ 113 h 568"/>
              <a:gd name="T60" fmla="*/ 313 w 626"/>
              <a:gd name="T61" fmla="*/ 14 h 568"/>
              <a:gd name="T62" fmla="*/ 412 w 626"/>
              <a:gd name="T63" fmla="*/ 113 h 568"/>
              <a:gd name="T64" fmla="*/ 412 w 626"/>
              <a:gd name="T65" fmla="*/ 168 h 568"/>
              <a:gd name="T66" fmla="*/ 419 w 626"/>
              <a:gd name="T67" fmla="*/ 175 h 568"/>
              <a:gd name="T68" fmla="*/ 419 w 626"/>
              <a:gd name="T69" fmla="*/ 175 h 568"/>
              <a:gd name="T70" fmla="*/ 426 w 626"/>
              <a:gd name="T71" fmla="*/ 168 h 568"/>
              <a:gd name="T72" fmla="*/ 558 w 626"/>
              <a:gd name="T73" fmla="*/ 303 h 568"/>
              <a:gd name="T74" fmla="*/ 551 w 626"/>
              <a:gd name="T75" fmla="*/ 296 h 568"/>
              <a:gd name="T76" fmla="*/ 75 w 626"/>
              <a:gd name="T77" fmla="*/ 296 h 568"/>
              <a:gd name="T78" fmla="*/ 68 w 626"/>
              <a:gd name="T79" fmla="*/ 303 h 568"/>
              <a:gd name="T80" fmla="*/ 75 w 626"/>
              <a:gd name="T81" fmla="*/ 310 h 568"/>
              <a:gd name="T82" fmla="*/ 551 w 626"/>
              <a:gd name="T83" fmla="*/ 310 h 568"/>
              <a:gd name="T84" fmla="*/ 558 w 626"/>
              <a:gd name="T85" fmla="*/ 303 h 568"/>
              <a:gd name="T86" fmla="*/ 313 w 626"/>
              <a:gd name="T87" fmla="*/ 263 h 568"/>
              <a:gd name="T88" fmla="*/ 285 w 626"/>
              <a:gd name="T89" fmla="*/ 235 h 568"/>
              <a:gd name="T90" fmla="*/ 313 w 626"/>
              <a:gd name="T91" fmla="*/ 207 h 568"/>
              <a:gd name="T92" fmla="*/ 341 w 626"/>
              <a:gd name="T93" fmla="*/ 235 h 568"/>
              <a:gd name="T94" fmla="*/ 313 w 626"/>
              <a:gd name="T95" fmla="*/ 263 h 568"/>
              <a:gd name="T96" fmla="*/ 313 w 626"/>
              <a:gd name="T97" fmla="*/ 221 h 568"/>
              <a:gd name="T98" fmla="*/ 299 w 626"/>
              <a:gd name="T99" fmla="*/ 235 h 568"/>
              <a:gd name="T100" fmla="*/ 313 w 626"/>
              <a:gd name="T101" fmla="*/ 249 h 568"/>
              <a:gd name="T102" fmla="*/ 327 w 626"/>
              <a:gd name="T103" fmla="*/ 235 h 568"/>
              <a:gd name="T104" fmla="*/ 313 w 626"/>
              <a:gd name="T105" fmla="*/ 22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6" h="568">
                <a:moveTo>
                  <a:pt x="591" y="568"/>
                </a:moveTo>
                <a:cubicBezTo>
                  <a:pt x="35" y="568"/>
                  <a:pt x="35" y="568"/>
                  <a:pt x="35" y="568"/>
                </a:cubicBezTo>
                <a:cubicBezTo>
                  <a:pt x="24" y="568"/>
                  <a:pt x="14" y="564"/>
                  <a:pt x="8" y="556"/>
                </a:cubicBezTo>
                <a:cubicBezTo>
                  <a:pt x="2" y="548"/>
                  <a:pt x="0" y="537"/>
                  <a:pt x="4" y="526"/>
                </a:cubicBezTo>
                <a:cubicBezTo>
                  <a:pt x="101" y="181"/>
                  <a:pt x="101" y="181"/>
                  <a:pt x="101" y="181"/>
                </a:cubicBezTo>
                <a:cubicBezTo>
                  <a:pt x="104" y="170"/>
                  <a:pt x="118" y="161"/>
                  <a:pt x="134" y="161"/>
                </a:cubicBezTo>
                <a:cubicBezTo>
                  <a:pt x="492" y="161"/>
                  <a:pt x="492" y="161"/>
                  <a:pt x="492" y="161"/>
                </a:cubicBezTo>
                <a:cubicBezTo>
                  <a:pt x="508" y="161"/>
                  <a:pt x="522" y="170"/>
                  <a:pt x="525" y="181"/>
                </a:cubicBezTo>
                <a:cubicBezTo>
                  <a:pt x="623" y="526"/>
                  <a:pt x="623" y="526"/>
                  <a:pt x="623" y="526"/>
                </a:cubicBezTo>
                <a:cubicBezTo>
                  <a:pt x="626" y="537"/>
                  <a:pt x="624" y="548"/>
                  <a:pt x="618" y="556"/>
                </a:cubicBezTo>
                <a:cubicBezTo>
                  <a:pt x="612" y="564"/>
                  <a:pt x="603" y="568"/>
                  <a:pt x="591" y="568"/>
                </a:cubicBezTo>
                <a:close/>
                <a:moveTo>
                  <a:pt x="134" y="175"/>
                </a:moveTo>
                <a:cubicBezTo>
                  <a:pt x="124" y="175"/>
                  <a:pt x="116" y="180"/>
                  <a:pt x="115" y="185"/>
                </a:cubicBezTo>
                <a:cubicBezTo>
                  <a:pt x="17" y="530"/>
                  <a:pt x="17" y="530"/>
                  <a:pt x="17" y="530"/>
                </a:cubicBezTo>
                <a:cubicBezTo>
                  <a:pt x="15" y="536"/>
                  <a:pt x="16" y="543"/>
                  <a:pt x="19" y="547"/>
                </a:cubicBezTo>
                <a:cubicBezTo>
                  <a:pt x="23" y="552"/>
                  <a:pt x="28" y="554"/>
                  <a:pt x="35" y="554"/>
                </a:cubicBezTo>
                <a:cubicBezTo>
                  <a:pt x="591" y="554"/>
                  <a:pt x="591" y="554"/>
                  <a:pt x="591" y="554"/>
                </a:cubicBezTo>
                <a:cubicBezTo>
                  <a:pt x="598" y="554"/>
                  <a:pt x="604" y="552"/>
                  <a:pt x="607" y="547"/>
                </a:cubicBezTo>
                <a:cubicBezTo>
                  <a:pt x="611" y="543"/>
                  <a:pt x="611" y="536"/>
                  <a:pt x="610" y="530"/>
                </a:cubicBezTo>
                <a:cubicBezTo>
                  <a:pt x="512" y="185"/>
                  <a:pt x="512" y="185"/>
                  <a:pt x="512" y="185"/>
                </a:cubicBezTo>
                <a:cubicBezTo>
                  <a:pt x="511" y="180"/>
                  <a:pt x="502" y="175"/>
                  <a:pt x="492" y="175"/>
                </a:cubicBezTo>
                <a:lnTo>
                  <a:pt x="134" y="175"/>
                </a:lnTo>
                <a:close/>
                <a:moveTo>
                  <a:pt x="426" y="168"/>
                </a:moveTo>
                <a:cubicBezTo>
                  <a:pt x="426" y="113"/>
                  <a:pt x="426" y="113"/>
                  <a:pt x="426" y="113"/>
                </a:cubicBezTo>
                <a:cubicBezTo>
                  <a:pt x="426" y="51"/>
                  <a:pt x="376" y="0"/>
                  <a:pt x="313" y="0"/>
                </a:cubicBezTo>
                <a:cubicBezTo>
                  <a:pt x="251" y="0"/>
                  <a:pt x="200" y="51"/>
                  <a:pt x="200" y="113"/>
                </a:cubicBezTo>
                <a:cubicBezTo>
                  <a:pt x="200" y="168"/>
                  <a:pt x="200" y="168"/>
                  <a:pt x="200" y="168"/>
                </a:cubicBezTo>
                <a:cubicBezTo>
                  <a:pt x="200" y="172"/>
                  <a:pt x="203" y="175"/>
                  <a:pt x="207" y="175"/>
                </a:cubicBezTo>
                <a:cubicBezTo>
                  <a:pt x="211" y="175"/>
                  <a:pt x="214" y="172"/>
                  <a:pt x="214" y="168"/>
                </a:cubicBezTo>
                <a:cubicBezTo>
                  <a:pt x="214" y="113"/>
                  <a:pt x="214" y="113"/>
                  <a:pt x="214" y="113"/>
                </a:cubicBezTo>
                <a:cubicBezTo>
                  <a:pt x="214" y="58"/>
                  <a:pt x="259" y="14"/>
                  <a:pt x="313" y="14"/>
                </a:cubicBezTo>
                <a:cubicBezTo>
                  <a:pt x="368" y="14"/>
                  <a:pt x="412" y="58"/>
                  <a:pt x="412" y="113"/>
                </a:cubicBezTo>
                <a:cubicBezTo>
                  <a:pt x="412" y="168"/>
                  <a:pt x="412" y="168"/>
                  <a:pt x="412" y="168"/>
                </a:cubicBezTo>
                <a:cubicBezTo>
                  <a:pt x="412" y="172"/>
                  <a:pt x="415" y="175"/>
                  <a:pt x="419" y="175"/>
                </a:cubicBezTo>
                <a:cubicBezTo>
                  <a:pt x="419" y="175"/>
                  <a:pt x="419" y="175"/>
                  <a:pt x="419" y="175"/>
                </a:cubicBezTo>
                <a:cubicBezTo>
                  <a:pt x="423" y="175"/>
                  <a:pt x="426" y="172"/>
                  <a:pt x="426" y="168"/>
                </a:cubicBezTo>
                <a:close/>
                <a:moveTo>
                  <a:pt x="558" y="303"/>
                </a:moveTo>
                <a:cubicBezTo>
                  <a:pt x="558" y="299"/>
                  <a:pt x="555" y="296"/>
                  <a:pt x="551" y="296"/>
                </a:cubicBezTo>
                <a:cubicBezTo>
                  <a:pt x="75" y="296"/>
                  <a:pt x="75" y="296"/>
                  <a:pt x="75" y="296"/>
                </a:cubicBezTo>
                <a:cubicBezTo>
                  <a:pt x="71" y="296"/>
                  <a:pt x="68" y="299"/>
                  <a:pt x="68" y="303"/>
                </a:cubicBezTo>
                <a:cubicBezTo>
                  <a:pt x="68" y="306"/>
                  <a:pt x="71" y="310"/>
                  <a:pt x="75" y="310"/>
                </a:cubicBezTo>
                <a:cubicBezTo>
                  <a:pt x="551" y="310"/>
                  <a:pt x="551" y="310"/>
                  <a:pt x="551" y="310"/>
                </a:cubicBezTo>
                <a:cubicBezTo>
                  <a:pt x="555" y="310"/>
                  <a:pt x="558" y="306"/>
                  <a:pt x="558" y="303"/>
                </a:cubicBezTo>
                <a:close/>
                <a:moveTo>
                  <a:pt x="313" y="263"/>
                </a:moveTo>
                <a:cubicBezTo>
                  <a:pt x="298" y="263"/>
                  <a:pt x="285" y="251"/>
                  <a:pt x="285" y="235"/>
                </a:cubicBezTo>
                <a:cubicBezTo>
                  <a:pt x="285" y="220"/>
                  <a:pt x="298" y="207"/>
                  <a:pt x="313" y="207"/>
                </a:cubicBezTo>
                <a:cubicBezTo>
                  <a:pt x="329" y="207"/>
                  <a:pt x="341" y="220"/>
                  <a:pt x="341" y="235"/>
                </a:cubicBezTo>
                <a:cubicBezTo>
                  <a:pt x="341" y="251"/>
                  <a:pt x="329" y="263"/>
                  <a:pt x="313" y="263"/>
                </a:cubicBezTo>
                <a:close/>
                <a:moveTo>
                  <a:pt x="313" y="221"/>
                </a:moveTo>
                <a:cubicBezTo>
                  <a:pt x="306" y="221"/>
                  <a:pt x="299" y="228"/>
                  <a:pt x="299" y="235"/>
                </a:cubicBezTo>
                <a:cubicBezTo>
                  <a:pt x="299" y="243"/>
                  <a:pt x="306" y="249"/>
                  <a:pt x="313" y="249"/>
                </a:cubicBezTo>
                <a:cubicBezTo>
                  <a:pt x="321" y="249"/>
                  <a:pt x="327" y="243"/>
                  <a:pt x="327" y="235"/>
                </a:cubicBezTo>
                <a:cubicBezTo>
                  <a:pt x="327" y="228"/>
                  <a:pt x="321" y="221"/>
                  <a:pt x="313" y="22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41997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00"/>
                                        <p:tgtEl>
                                          <p:spTgt spid="34"/>
                                        </p:tgtEl>
                                      </p:cBhvr>
                                    </p:animEffect>
                                  </p:childTnLst>
                                </p:cTn>
                              </p:par>
                            </p:childTnLst>
                          </p:cTn>
                        </p:par>
                        <p:par>
                          <p:cTn id="11" fill="hold">
                            <p:stCondLst>
                              <p:cond delay="200"/>
                            </p:stCondLst>
                            <p:childTnLst>
                              <p:par>
                                <p:cTn id="12" presetID="22" presetClass="entr" presetSubtype="4"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200"/>
                                        <p:tgtEl>
                                          <p:spTgt spid="14"/>
                                        </p:tgtEl>
                                      </p:cBhvr>
                                    </p:animEffect>
                                  </p:childTnLst>
                                </p:cTn>
                              </p:par>
                            </p:childTnLst>
                          </p:cTn>
                        </p:par>
                        <p:par>
                          <p:cTn id="15" fill="hold">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00"/>
                                        <p:tgtEl>
                                          <p:spTgt spid="35"/>
                                        </p:tgtEl>
                                      </p:cBhvr>
                                    </p:animEffect>
                                  </p:childTnLst>
                                </p:cTn>
                              </p:par>
                            </p:childTnLst>
                          </p:cTn>
                        </p:par>
                        <p:par>
                          <p:cTn id="33" fill="hold">
                            <p:stCondLst>
                              <p:cond delay="200"/>
                            </p:stCondLst>
                            <p:childTnLst>
                              <p:par>
                                <p:cTn id="34" presetID="22" presetClass="entr" presetSubtype="4"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200"/>
                                        <p:tgtEl>
                                          <p:spTgt spid="16"/>
                                        </p:tgtEl>
                                      </p:cBhvr>
                                    </p:animEffect>
                                  </p:childTnLst>
                                </p:cTn>
                              </p:par>
                            </p:childTnLst>
                          </p:cTn>
                        </p:par>
                        <p:par>
                          <p:cTn id="37" fill="hold">
                            <p:stCondLst>
                              <p:cond delay="4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200"/>
                                        <p:tgtEl>
                                          <p:spTgt spid="37"/>
                                        </p:tgtEl>
                                      </p:cBhvr>
                                    </p:animEffect>
                                  </p:childTnLst>
                                </p:cTn>
                              </p:par>
                            </p:childTnLst>
                          </p:cTn>
                        </p:par>
                        <p:par>
                          <p:cTn id="55" fill="hold">
                            <p:stCondLst>
                              <p:cond delay="200"/>
                            </p:stCondLst>
                            <p:childTnLst>
                              <p:par>
                                <p:cTn id="56" presetID="22" presetClass="entr" presetSubtype="4"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200"/>
                                        <p:tgtEl>
                                          <p:spTgt spid="23"/>
                                        </p:tgtEl>
                                      </p:cBhvr>
                                    </p:animEffect>
                                  </p:childTnLst>
                                </p:cTn>
                              </p:par>
                            </p:childTnLst>
                          </p:cTn>
                        </p:par>
                        <p:par>
                          <p:cTn id="59" fill="hold">
                            <p:stCondLst>
                              <p:cond delay="400"/>
                            </p:stCondLst>
                            <p:childTnLst>
                              <p:par>
                                <p:cTn id="60" presetID="10"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2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200"/>
                                        <p:tgtEl>
                                          <p:spTgt spid="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200"/>
                                        <p:tgtEl>
                                          <p:spTgt spid="38"/>
                                        </p:tgtEl>
                                      </p:cBhvr>
                                    </p:animEffect>
                                  </p:childTnLst>
                                </p:cTn>
                              </p:par>
                            </p:childTnLst>
                          </p:cTn>
                        </p:par>
                        <p:par>
                          <p:cTn id="77" fill="hold">
                            <p:stCondLst>
                              <p:cond delay="200"/>
                            </p:stCondLst>
                            <p:childTnLst>
                              <p:par>
                                <p:cTn id="78" presetID="22" presetClass="entr" presetSubtype="4"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200"/>
                                        <p:tgtEl>
                                          <p:spTgt spid="24"/>
                                        </p:tgtEl>
                                      </p:cBhvr>
                                    </p:animEffect>
                                  </p:childTnLst>
                                </p:cTn>
                              </p:par>
                            </p:childTnLst>
                          </p:cTn>
                        </p:par>
                        <p:par>
                          <p:cTn id="81" fill="hold">
                            <p:stCondLst>
                              <p:cond delay="400"/>
                            </p:stCondLst>
                            <p:childTnLst>
                              <p:par>
                                <p:cTn id="82" presetID="10"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200"/>
                                        <p:tgtEl>
                                          <p:spTgt spid="1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2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200"/>
                                        <p:tgtEl>
                                          <p:spTgt spid="1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fade">
                                      <p:cBhvr>
                                        <p:cTn id="98" dur="200"/>
                                        <p:tgtEl>
                                          <p:spTgt spid="39"/>
                                        </p:tgtEl>
                                      </p:cBhvr>
                                    </p:animEffect>
                                  </p:childTnLst>
                                </p:cTn>
                              </p:par>
                            </p:childTnLst>
                          </p:cTn>
                        </p:par>
                        <p:par>
                          <p:cTn id="99" fill="hold">
                            <p:stCondLst>
                              <p:cond delay="200"/>
                            </p:stCondLst>
                            <p:childTnLst>
                              <p:par>
                                <p:cTn id="100" presetID="22" presetClass="entr" presetSubtype="4" fill="hold"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ipe(down)">
                                      <p:cBhvr>
                                        <p:cTn id="102" dur="200"/>
                                        <p:tgtEl>
                                          <p:spTgt spid="25"/>
                                        </p:tgtEl>
                                      </p:cBhvr>
                                    </p:animEffect>
                                  </p:childTnLst>
                                </p:cTn>
                              </p:par>
                            </p:childTnLst>
                          </p:cTn>
                        </p:par>
                        <p:par>
                          <p:cTn id="103" fill="hold">
                            <p:stCondLst>
                              <p:cond delay="400"/>
                            </p:stCondLst>
                            <p:childTnLst>
                              <p:par>
                                <p:cTn id="104" presetID="10" presetClass="entr" presetSubtype="0" fill="hold" grpId="0" nodeType="after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200"/>
                                        <p:tgtEl>
                                          <p:spTgt spid="2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animEffect transition="in" filter="fade">
                                      <p:cBhvr>
                                        <p:cTn id="117" dur="200"/>
                                        <p:tgtEl>
                                          <p:spTgt spid="1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200"/>
                                        <p:tgtEl>
                                          <p:spTgt spid="40"/>
                                        </p:tgtEl>
                                      </p:cBhvr>
                                    </p:animEffect>
                                  </p:childTnLst>
                                </p:cTn>
                              </p:par>
                            </p:childTnLst>
                          </p:cTn>
                        </p:par>
                        <p:par>
                          <p:cTn id="121" fill="hold">
                            <p:stCondLst>
                              <p:cond delay="200"/>
                            </p:stCondLst>
                            <p:childTnLst>
                              <p:par>
                                <p:cTn id="122" presetID="22" presetClass="entr" presetSubtype="4" fill="hold" nodeType="after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ipe(down)">
                                      <p:cBhvr>
                                        <p:cTn id="124" dur="200"/>
                                        <p:tgtEl>
                                          <p:spTgt spid="26"/>
                                        </p:tgtEl>
                                      </p:cBhvr>
                                    </p:animEffect>
                                  </p:childTnLst>
                                </p:cTn>
                              </p:par>
                            </p:childTnLst>
                          </p:cTn>
                        </p:par>
                        <p:par>
                          <p:cTn id="125" fill="hold">
                            <p:stCondLst>
                              <p:cond delay="400"/>
                            </p:stCondLst>
                            <p:childTnLst>
                              <p:par>
                                <p:cTn id="126" presetID="10" presetClass="entr" presetSubtype="0" fill="hold" grpId="0" nodeType="after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200"/>
                                        <p:tgtEl>
                                          <p:spTgt spid="2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200"/>
                                        <p:tgtEl>
                                          <p:spTgt spid="3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5" grpId="0" animBg="1"/>
      <p:bldP spid="18" grpId="0" animBg="1"/>
      <p:bldP spid="19" grpId="0" animBg="1"/>
      <p:bldP spid="20" grpId="0" animBg="1"/>
      <p:bldP spid="21" grpId="0" animBg="1"/>
      <p:bldP spid="27" grpId="0" animBg="1"/>
      <p:bldP spid="28" grpId="0" animBg="1"/>
      <p:bldP spid="30" grpId="0" animBg="1"/>
      <p:bldP spid="31" grpId="0" animBg="1"/>
      <p:bldP spid="32" grpId="0" animBg="1"/>
      <p:bldP spid="33" grpId="0" animBg="1"/>
      <p:bldP spid="34" grpId="0"/>
      <p:bldP spid="35" grpId="0"/>
      <p:bldP spid="37" grpId="0"/>
      <p:bldP spid="38" grpId="0"/>
      <p:bldP spid="39" grpId="0"/>
      <p:bldP spid="40" grpId="0"/>
      <p:bldP spid="43" grpId="0" animBg="1"/>
      <p:bldP spid="45" grpId="0" animBg="1"/>
      <p:bldP spid="48" grpId="0" animBg="1"/>
      <p:bldP spid="49" grpId="0" animBg="1"/>
      <p:bldP spid="50"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rPr>
              <a:t>Ứng</a:t>
            </a:r>
            <a:r>
              <a:rPr lang="en-JM" dirty="0" smtClean="0">
                <a:latin typeface="Open Sans Light"/>
              </a:rPr>
              <a:t> </a:t>
            </a:r>
            <a:r>
              <a:rPr lang="en-JM" dirty="0" err="1" smtClean="0">
                <a:latin typeface="Open Sans Light"/>
              </a:rPr>
              <a:t>dụng</a:t>
            </a:r>
            <a:r>
              <a:rPr lang="en-JM" dirty="0" smtClean="0">
                <a:latin typeface="Open Sans Light"/>
              </a:rPr>
              <a:t> </a:t>
            </a:r>
            <a:r>
              <a:rPr lang="en-JM" dirty="0" err="1">
                <a:latin typeface="Open Sans Light"/>
              </a:rPr>
              <a:t>ShopOnline</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Sơ</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đồ</a:t>
            </a:r>
            <a:r>
              <a:rPr lang="en-JM" dirty="0" smtClean="0">
                <a:solidFill>
                  <a:srgbClr val="595959"/>
                </a:solidFill>
                <a:latin typeface="Open Sans Light"/>
                <a:ea typeface="Open Sans Semibold" pitchFamily="34" charset="0"/>
                <a:cs typeface="Open Sans Light"/>
              </a:rPr>
              <a:t> Use-case</a:t>
            </a:r>
            <a:endParaRPr lang="en-US" sz="1200" b="1" dirty="0">
              <a:solidFill>
                <a:srgbClr val="595959"/>
              </a:solidFill>
              <a:latin typeface="Open Sans Light"/>
              <a:cs typeface="Open Sans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70" y="0"/>
            <a:ext cx="8077200" cy="5096759"/>
          </a:xfrm>
          <a:prstGeom prst="rect">
            <a:avLst/>
          </a:prstGeom>
        </p:spPr>
      </p:pic>
      <p:sp>
        <p:nvSpPr>
          <p:cNvPr id="6" name="Rectangle 5"/>
          <p:cNvSpPr/>
          <p:nvPr/>
        </p:nvSpPr>
        <p:spPr>
          <a:xfrm>
            <a:off x="245428" y="1809750"/>
            <a:ext cx="246542" cy="2362200"/>
          </a:xfrm>
          <a:prstGeom prst="rect">
            <a:avLst/>
          </a:prstGeom>
        </p:spPr>
        <p:txBody>
          <a:bodyPr vert="vert270" wrap="square" lIns="0" tIns="0" rIns="0" bIns="0">
            <a:spAutoFit/>
          </a:bodyPr>
          <a:lstStyle/>
          <a:p>
            <a:pPr algn="r" defTabSz="914378">
              <a:lnSpc>
                <a:spcPct val="89000"/>
              </a:lnSpc>
            </a:pPr>
            <a:r>
              <a:rPr lang="en-US" b="1" dirty="0" err="1" smtClean="0">
                <a:solidFill>
                  <a:schemeClr val="accent1">
                    <a:lumMod val="50000"/>
                  </a:schemeClr>
                </a:solidFill>
                <a:latin typeface="Open Sans Light"/>
              </a:rPr>
              <a:t>Sơ</a:t>
            </a:r>
            <a:r>
              <a:rPr lang="en-US" b="1" dirty="0" smtClean="0">
                <a:solidFill>
                  <a:schemeClr val="accent1">
                    <a:lumMod val="50000"/>
                  </a:schemeClr>
                </a:solidFill>
                <a:latin typeface="Open Sans Light"/>
              </a:rPr>
              <a:t> </a:t>
            </a:r>
            <a:r>
              <a:rPr lang="en-US" b="1" dirty="0" err="1" smtClean="0">
                <a:solidFill>
                  <a:schemeClr val="accent1">
                    <a:lumMod val="50000"/>
                  </a:schemeClr>
                </a:solidFill>
                <a:latin typeface="Open Sans Light"/>
              </a:rPr>
              <a:t>đồ</a:t>
            </a:r>
            <a:r>
              <a:rPr lang="en-US" b="1" dirty="0" smtClean="0">
                <a:solidFill>
                  <a:schemeClr val="accent1">
                    <a:lumMod val="50000"/>
                  </a:schemeClr>
                </a:solidFill>
                <a:latin typeface="Open Sans Light"/>
              </a:rPr>
              <a:t> Use-case</a:t>
            </a:r>
            <a:endParaRPr lang="en-US" b="1" dirty="0">
              <a:solidFill>
                <a:schemeClr val="accent1">
                  <a:lumMod val="50000"/>
                </a:schemeClr>
              </a:solidFill>
              <a:latin typeface="Open Sans Light"/>
            </a:endParaRPr>
          </a:p>
        </p:txBody>
      </p:sp>
    </p:spTree>
    <p:extLst>
      <p:ext uri="{BB962C8B-B14F-4D97-AF65-F5344CB8AC3E}">
        <p14:creationId xmlns:p14="http://schemas.microsoft.com/office/powerpoint/2010/main" val="1909123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rPr>
              <a:t>Ứng</a:t>
            </a:r>
            <a:r>
              <a:rPr lang="en-JM" dirty="0" smtClean="0">
                <a:latin typeface="Open Sans Light"/>
              </a:rPr>
              <a:t> </a:t>
            </a:r>
            <a:r>
              <a:rPr lang="en-JM" dirty="0" err="1" smtClean="0">
                <a:latin typeface="Open Sans Light"/>
              </a:rPr>
              <a:t>dụng</a:t>
            </a:r>
            <a:r>
              <a:rPr lang="en-JM" dirty="0" smtClean="0">
                <a:latin typeface="Open Sans Light"/>
              </a:rPr>
              <a:t> </a:t>
            </a:r>
            <a:r>
              <a:rPr lang="en-JM" dirty="0" err="1">
                <a:latin typeface="Open Sans Light"/>
              </a:rPr>
              <a:t>ShopOnline</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Các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chức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năng</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chính</a:t>
            </a:r>
            <a:r>
              <a:rPr lang="en-JM" dirty="0" smtClean="0">
                <a:solidFill>
                  <a:srgbClr val="595959"/>
                </a:solidFill>
                <a:latin typeface="Open Sans Light"/>
                <a:ea typeface="Open Sans Semibold" pitchFamily="34" charset="0"/>
                <a:cs typeface="Open Sans Light"/>
              </a:rPr>
              <a:t> – </a:t>
            </a:r>
            <a:r>
              <a:rPr lang="en-JM" dirty="0" err="1" smtClean="0">
                <a:solidFill>
                  <a:srgbClr val="595959"/>
                </a:solidFill>
                <a:latin typeface="Open Sans Light"/>
                <a:ea typeface="Open Sans Semibold" pitchFamily="34" charset="0"/>
                <a:cs typeface="Open Sans Light"/>
              </a:rPr>
              <a:t>Mua</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hàng</a:t>
            </a:r>
            <a:endParaRPr lang="en-US" sz="1200" b="1" dirty="0">
              <a:solidFill>
                <a:srgbClr val="595959"/>
              </a:solidFill>
              <a:latin typeface="Open Sans Light"/>
              <a:cs typeface="Open Sans Light"/>
            </a:endParaRPr>
          </a:p>
        </p:txBody>
      </p:sp>
      <p:pic>
        <p:nvPicPr>
          <p:cNvPr id="32" name="Picture 31" descr="C:\Users\Phuoc\Google Drive\Khoa Luan\Hinh ShopOnline - Copy (2)\Mua\1.jpg"/>
          <p:cNvPicPr/>
          <p:nvPr/>
        </p:nvPicPr>
        <p:blipFill>
          <a:blip r:embed="rId3">
            <a:extLst>
              <a:ext uri="{28A0092B-C50C-407E-A947-70E740481C1C}">
                <a14:useLocalDpi xmlns:a14="http://schemas.microsoft.com/office/drawing/2010/main" val="0"/>
              </a:ext>
            </a:extLst>
          </a:blip>
          <a:srcRect/>
          <a:stretch>
            <a:fillRect/>
          </a:stretch>
        </p:blipFill>
        <p:spPr bwMode="auto">
          <a:xfrm>
            <a:off x="507556" y="1222206"/>
            <a:ext cx="1955165" cy="3484245"/>
          </a:xfrm>
          <a:prstGeom prst="rect">
            <a:avLst/>
          </a:prstGeom>
          <a:noFill/>
          <a:ln>
            <a:noFill/>
          </a:ln>
        </p:spPr>
      </p:pic>
      <p:pic>
        <p:nvPicPr>
          <p:cNvPr id="33" name="Picture 32" descr="C:\Users\Phuoc\Google Drive\Khoa Luan\Hinh ShopOnline - Copy (2)\Mua\2.jpg"/>
          <p:cNvPicPr/>
          <p:nvPr/>
        </p:nvPicPr>
        <p:blipFill>
          <a:blip r:embed="rId4">
            <a:extLst>
              <a:ext uri="{28A0092B-C50C-407E-A947-70E740481C1C}">
                <a14:useLocalDpi xmlns:a14="http://schemas.microsoft.com/office/drawing/2010/main" val="0"/>
              </a:ext>
            </a:extLst>
          </a:blip>
          <a:srcRect/>
          <a:stretch>
            <a:fillRect/>
          </a:stretch>
        </p:blipFill>
        <p:spPr bwMode="auto">
          <a:xfrm>
            <a:off x="2519014" y="1225216"/>
            <a:ext cx="1955165" cy="3484245"/>
          </a:xfrm>
          <a:prstGeom prst="rect">
            <a:avLst/>
          </a:prstGeom>
          <a:noFill/>
          <a:ln>
            <a:noFill/>
          </a:ln>
        </p:spPr>
      </p:pic>
      <p:pic>
        <p:nvPicPr>
          <p:cNvPr id="34" name="Picture 33" descr="C:\Users\Phuoc\Google Drive\Khoa Luan\Hinh ShopOnline - Copy (2)\Mua\3.jpg"/>
          <p:cNvPicPr/>
          <p:nvPr/>
        </p:nvPicPr>
        <p:blipFill>
          <a:blip r:embed="rId5">
            <a:extLst>
              <a:ext uri="{28A0092B-C50C-407E-A947-70E740481C1C}">
                <a14:useLocalDpi xmlns:a14="http://schemas.microsoft.com/office/drawing/2010/main" val="0"/>
              </a:ext>
            </a:extLst>
          </a:blip>
          <a:srcRect/>
          <a:stretch>
            <a:fillRect/>
          </a:stretch>
        </p:blipFill>
        <p:spPr bwMode="auto">
          <a:xfrm>
            <a:off x="4514962" y="1222206"/>
            <a:ext cx="1955165" cy="3484245"/>
          </a:xfrm>
          <a:prstGeom prst="rect">
            <a:avLst/>
          </a:prstGeom>
          <a:noFill/>
          <a:ln>
            <a:noFill/>
          </a:ln>
        </p:spPr>
      </p:pic>
      <p:pic>
        <p:nvPicPr>
          <p:cNvPr id="35" name="Picture 34" descr="C:\Users\Phuoc\Google Drive\Khoa Luan\Hinh ShopOnline - Copy (2)\Mua\4.jpg"/>
          <p:cNvPicPr/>
          <p:nvPr/>
        </p:nvPicPr>
        <p:blipFill>
          <a:blip r:embed="rId6">
            <a:extLst>
              <a:ext uri="{28A0092B-C50C-407E-A947-70E740481C1C}">
                <a14:useLocalDpi xmlns:a14="http://schemas.microsoft.com/office/drawing/2010/main" val="0"/>
              </a:ext>
            </a:extLst>
          </a:blip>
          <a:srcRect/>
          <a:stretch>
            <a:fillRect/>
          </a:stretch>
        </p:blipFill>
        <p:spPr bwMode="auto">
          <a:xfrm>
            <a:off x="6510000" y="1222206"/>
            <a:ext cx="2012368" cy="3484245"/>
          </a:xfrm>
          <a:prstGeom prst="rect">
            <a:avLst/>
          </a:prstGeom>
          <a:noFill/>
          <a:ln>
            <a:noFill/>
          </a:ln>
        </p:spPr>
      </p:pic>
      <p:sp>
        <p:nvSpPr>
          <p:cNvPr id="40" name="Text Placeholder 15"/>
          <p:cNvSpPr txBox="1">
            <a:spLocks/>
          </p:cNvSpPr>
          <p:nvPr/>
        </p:nvSpPr>
        <p:spPr>
          <a:xfrm>
            <a:off x="507555" y="3770810"/>
            <a:ext cx="2011458" cy="935641"/>
          </a:xfrm>
          <a:prstGeom prst="rect">
            <a:avLst/>
          </a:prstGeom>
          <a:solidFill>
            <a:srgbClr val="00A09D">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Giao</a:t>
            </a:r>
            <a:r>
              <a:rPr kumimoji="0" lang="en-US" sz="1800" b="0" i="0" u="none" strike="noStrike" kern="800" cap="none" spc="-10" normalizeH="0" baseline="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diện</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chính</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Các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danh</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mục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hàng</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hóa</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41" name="Text Placeholder 16"/>
          <p:cNvSpPr txBox="1">
            <a:spLocks/>
          </p:cNvSpPr>
          <p:nvPr/>
        </p:nvSpPr>
        <p:spPr>
          <a:xfrm>
            <a:off x="2562820" y="3678476"/>
            <a:ext cx="1911360" cy="1015663"/>
          </a:xfrm>
          <a:prstGeom prst="rect">
            <a:avLst/>
          </a:prstGeom>
          <a:solidFill>
            <a:srgbClr val="1891AB">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Danh</a:t>
            </a:r>
            <a:r>
              <a:rPr kumimoji="0" lang="en-US" sz="1800" b="0" i="0" u="none" strike="noStrike" kern="800" cap="none" spc="-10" normalizeH="0" baseline="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sách</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mặt</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hàng</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theo</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loại</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danh</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mục</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p:txBody>
      </p:sp>
      <p:sp>
        <p:nvSpPr>
          <p:cNvPr id="42" name="Text Placeholder 17"/>
          <p:cNvSpPr txBox="1">
            <a:spLocks/>
          </p:cNvSpPr>
          <p:nvPr/>
        </p:nvSpPr>
        <p:spPr>
          <a:xfrm>
            <a:off x="4514962" y="3493811"/>
            <a:ext cx="1955165" cy="1212640"/>
          </a:xfrm>
          <a:prstGeom prst="rect">
            <a:avLst/>
          </a:prstGeom>
          <a:solidFill>
            <a:srgbClr val="4276AA">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smtClean="0">
                <a:ln>
                  <a:noFill/>
                </a:ln>
                <a:solidFill>
                  <a:srgbClr val="FFFFFF"/>
                </a:solidFill>
                <a:effectLst/>
                <a:uLnTx/>
                <a:uFillTx/>
                <a:latin typeface="Open Sans Light"/>
                <a:ea typeface="+mn-ea"/>
                <a:cs typeface="+mn-cs"/>
              </a:rPr>
              <a:t>Chi </a:t>
            </a: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tiết</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mặt</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hàng</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lang="en-US" sz="1400" dirty="0" err="1" smtClean="0">
                <a:latin typeface="Open Sans Light"/>
              </a:rPr>
              <a:t>Các</a:t>
            </a:r>
            <a:r>
              <a:rPr lang="en-US" sz="1400" dirty="0" smtClean="0">
                <a:latin typeface="Open Sans Light"/>
              </a:rPr>
              <a:t> </a:t>
            </a:r>
            <a:r>
              <a:rPr lang="en-US" sz="1400" dirty="0" err="1" smtClean="0">
                <a:latin typeface="Open Sans Light"/>
              </a:rPr>
              <a:t>thông</a:t>
            </a:r>
            <a:r>
              <a:rPr lang="en-US" sz="1400" dirty="0" smtClean="0">
                <a:latin typeface="Open Sans Light"/>
              </a:rPr>
              <a:t> tin chi </a:t>
            </a:r>
            <a:r>
              <a:rPr lang="en-US" sz="1400" dirty="0" err="1" smtClean="0">
                <a:latin typeface="Open Sans Light"/>
              </a:rPr>
              <a:t>tiết</a:t>
            </a:r>
            <a:endParaRPr kumimoji="0" lang="en-US" sz="1400" b="0" i="0" u="none" strike="noStrike" kern="800" cap="none" spc="0" normalizeH="0" baseline="0" noProof="0" dirty="0">
              <a:ln>
                <a:noFill/>
              </a:ln>
              <a:solidFill>
                <a:srgbClr val="FFFFFF"/>
              </a:solidFill>
              <a:effectLst/>
              <a:uLnTx/>
              <a:uFillTx/>
              <a:latin typeface="Open Sans Light"/>
            </a:endParaRPr>
          </a:p>
        </p:txBody>
      </p:sp>
      <p:sp>
        <p:nvSpPr>
          <p:cNvPr id="43" name="Text Placeholder 18"/>
          <p:cNvSpPr txBox="1">
            <a:spLocks/>
          </p:cNvSpPr>
          <p:nvPr/>
        </p:nvSpPr>
        <p:spPr>
          <a:xfrm>
            <a:off x="6512693" y="1650770"/>
            <a:ext cx="2009675" cy="935641"/>
          </a:xfrm>
          <a:prstGeom prst="rect">
            <a:avLst/>
          </a:prstGeom>
          <a:solidFill>
            <a:srgbClr val="5E5CA2">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Mua</a:t>
            </a:r>
            <a:r>
              <a:rPr kumimoji="0" lang="en-US" sz="1800" b="0" i="0" u="none" strike="noStrike" kern="800" cap="none" spc="-10" normalizeH="0" baseline="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hàng</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Chọn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số</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lượng</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và</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kích</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thước</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44" name="Oval 43"/>
          <p:cNvSpPr/>
          <p:nvPr/>
        </p:nvSpPr>
        <p:spPr>
          <a:xfrm>
            <a:off x="210838" y="1181782"/>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01</a:t>
            </a:r>
          </a:p>
        </p:txBody>
      </p:sp>
      <p:sp>
        <p:nvSpPr>
          <p:cNvPr id="45" name="Oval 44"/>
          <p:cNvSpPr/>
          <p:nvPr/>
        </p:nvSpPr>
        <p:spPr>
          <a:xfrm>
            <a:off x="2379299" y="1179778"/>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02</a:t>
            </a:r>
          </a:p>
        </p:txBody>
      </p:sp>
      <p:sp>
        <p:nvSpPr>
          <p:cNvPr id="46" name="Oval 45"/>
          <p:cNvSpPr/>
          <p:nvPr/>
        </p:nvSpPr>
        <p:spPr>
          <a:xfrm>
            <a:off x="4349443" y="1178775"/>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03</a:t>
            </a:r>
          </a:p>
        </p:txBody>
      </p:sp>
      <p:sp>
        <p:nvSpPr>
          <p:cNvPr id="47" name="Oval 46"/>
          <p:cNvSpPr/>
          <p:nvPr/>
        </p:nvSpPr>
        <p:spPr>
          <a:xfrm>
            <a:off x="6331913" y="1178775"/>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04</a:t>
            </a:r>
          </a:p>
        </p:txBody>
      </p:sp>
    </p:spTree>
    <p:extLst>
      <p:ext uri="{BB962C8B-B14F-4D97-AF65-F5344CB8AC3E}">
        <p14:creationId xmlns:p14="http://schemas.microsoft.com/office/powerpoint/2010/main" val="28443699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rPr>
              <a:t>Ứng</a:t>
            </a:r>
            <a:r>
              <a:rPr lang="en-JM" dirty="0" smtClean="0">
                <a:latin typeface="Open Sans Light"/>
              </a:rPr>
              <a:t> </a:t>
            </a:r>
            <a:r>
              <a:rPr lang="en-JM" dirty="0" err="1" smtClean="0">
                <a:latin typeface="Open Sans Light"/>
              </a:rPr>
              <a:t>dụng</a:t>
            </a:r>
            <a:r>
              <a:rPr lang="en-JM" dirty="0" smtClean="0">
                <a:latin typeface="Open Sans Light"/>
              </a:rPr>
              <a:t> </a:t>
            </a:r>
            <a:r>
              <a:rPr lang="en-JM" dirty="0" err="1">
                <a:latin typeface="Open Sans Light"/>
              </a:rPr>
              <a:t>ShopOnline</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Các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chức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năng</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chính</a:t>
            </a:r>
            <a:r>
              <a:rPr lang="en-JM" dirty="0">
                <a:solidFill>
                  <a:srgbClr val="595959"/>
                </a:solidFill>
                <a:latin typeface="Open Sans Light"/>
                <a:ea typeface="Open Sans Semibold" pitchFamily="34" charset="0"/>
                <a:cs typeface="Open Sans Light"/>
              </a:rPr>
              <a:t> </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Mua</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hàng</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tt</a:t>
            </a:r>
            <a:r>
              <a:rPr lang="en-JM" dirty="0" smtClean="0">
                <a:solidFill>
                  <a:srgbClr val="595959"/>
                </a:solidFill>
                <a:latin typeface="Open Sans Light"/>
                <a:ea typeface="Open Sans Semibold" pitchFamily="34" charset="0"/>
                <a:cs typeface="Open Sans Light"/>
              </a:rPr>
              <a:t>)</a:t>
            </a:r>
            <a:endParaRPr lang="en-US" sz="1200" b="1" dirty="0">
              <a:solidFill>
                <a:srgbClr val="595959"/>
              </a:solidFill>
              <a:latin typeface="Open Sans Light"/>
              <a:cs typeface="Open Sans Light"/>
            </a:endParaRPr>
          </a:p>
        </p:txBody>
      </p:sp>
      <p:pic>
        <p:nvPicPr>
          <p:cNvPr id="4" name="Picture 3" descr="C:\Users\Phuoc\Google Drive\Khoa Luan\Hinh ShopOnline - Copy (2)\Mua\5.jpg"/>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68532"/>
            <a:ext cx="1955165" cy="3484245"/>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268532"/>
            <a:ext cx="5791200" cy="3410768"/>
          </a:xfrm>
          <a:prstGeom prst="rect">
            <a:avLst/>
          </a:prstGeom>
        </p:spPr>
      </p:pic>
      <p:sp>
        <p:nvSpPr>
          <p:cNvPr id="10" name="Text Placeholder 15"/>
          <p:cNvSpPr txBox="1">
            <a:spLocks/>
          </p:cNvSpPr>
          <p:nvPr/>
        </p:nvSpPr>
        <p:spPr>
          <a:xfrm>
            <a:off x="533399" y="3482377"/>
            <a:ext cx="1955165" cy="935641"/>
          </a:xfrm>
          <a:prstGeom prst="rect">
            <a:avLst/>
          </a:prstGeom>
          <a:solidFill>
            <a:srgbClr val="00A09D">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Giỏ</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hàng</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Chứa</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các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mặt</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hàng</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đã</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chọn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mua</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11" name="Text Placeholder 16"/>
          <p:cNvSpPr txBox="1">
            <a:spLocks/>
          </p:cNvSpPr>
          <p:nvPr/>
        </p:nvSpPr>
        <p:spPr>
          <a:xfrm>
            <a:off x="2590800" y="3666739"/>
            <a:ext cx="5791200" cy="720197"/>
          </a:xfrm>
          <a:prstGeom prst="rect">
            <a:avLst/>
          </a:prstGeom>
          <a:solidFill>
            <a:srgbClr val="2C85AE">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Xác</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nhận</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mua</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hàng</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lang="en-US" sz="1400" dirty="0" err="1" smtClean="0">
                <a:latin typeface="Open Sans Light"/>
              </a:rPr>
              <a:t>Điền</a:t>
            </a:r>
            <a:r>
              <a:rPr lang="en-US" sz="1400" dirty="0" smtClean="0">
                <a:latin typeface="Open Sans Light"/>
              </a:rPr>
              <a:t> </a:t>
            </a:r>
            <a:r>
              <a:rPr lang="en-US" sz="1400" dirty="0" err="1" smtClean="0">
                <a:latin typeface="Open Sans Light"/>
              </a:rPr>
              <a:t>thông</a:t>
            </a:r>
            <a:r>
              <a:rPr lang="en-US" sz="1400" dirty="0" smtClean="0">
                <a:latin typeface="Open Sans Light"/>
              </a:rPr>
              <a:t> tin </a:t>
            </a:r>
            <a:r>
              <a:rPr lang="en-US" sz="1400" dirty="0" err="1" smtClean="0">
                <a:latin typeface="Open Sans Light"/>
              </a:rPr>
              <a:t>xác</a:t>
            </a:r>
            <a:r>
              <a:rPr lang="en-US" sz="1400" dirty="0" smtClean="0">
                <a:latin typeface="Open Sans Light"/>
              </a:rPr>
              <a:t> </a:t>
            </a:r>
            <a:r>
              <a:rPr lang="en-US" sz="1400" dirty="0" err="1" smtClean="0">
                <a:latin typeface="Open Sans Light"/>
              </a:rPr>
              <a:t>nhận</a:t>
            </a:r>
            <a:r>
              <a:rPr lang="en-US" sz="1400" dirty="0" smtClean="0">
                <a:latin typeface="Open Sans Light"/>
              </a:rPr>
              <a:t> </a:t>
            </a:r>
            <a:r>
              <a:rPr lang="en-US" sz="1400" dirty="0" err="1" smtClean="0">
                <a:latin typeface="Open Sans Light"/>
              </a:rPr>
              <a:t>mua</a:t>
            </a:r>
            <a:r>
              <a:rPr lang="en-US" sz="1400" dirty="0" smtClean="0">
                <a:latin typeface="Open Sans Light"/>
              </a:rPr>
              <a:t> </a:t>
            </a:r>
            <a:r>
              <a:rPr lang="en-US" sz="1400" dirty="0" err="1" smtClean="0">
                <a:latin typeface="Open Sans Light"/>
              </a:rPr>
              <a:t>hàng</a:t>
            </a:r>
            <a:r>
              <a:rPr lang="en-US" sz="1400" dirty="0" smtClean="0">
                <a:latin typeface="Open Sans Light"/>
              </a:rPr>
              <a:t> </a:t>
            </a:r>
            <a:r>
              <a:rPr lang="en-US" sz="1400" dirty="0" err="1" smtClean="0">
                <a:latin typeface="Open Sans Light"/>
              </a:rPr>
              <a:t>và</a:t>
            </a:r>
            <a:r>
              <a:rPr lang="en-US" sz="1400" dirty="0" smtClean="0">
                <a:latin typeface="Open Sans Light"/>
              </a:rPr>
              <a:t> </a:t>
            </a:r>
            <a:r>
              <a:rPr lang="en-US" sz="1400" dirty="0" err="1" smtClean="0">
                <a:latin typeface="Open Sans Light"/>
              </a:rPr>
              <a:t>hoàn</a:t>
            </a:r>
            <a:r>
              <a:rPr lang="en-US" sz="1400" dirty="0" smtClean="0">
                <a:latin typeface="Open Sans Light"/>
              </a:rPr>
              <a:t> </a:t>
            </a:r>
            <a:r>
              <a:rPr lang="en-US" sz="1400" dirty="0" err="1" smtClean="0">
                <a:latin typeface="Open Sans Light"/>
              </a:rPr>
              <a:t>tất</a:t>
            </a:r>
            <a:r>
              <a:rPr lang="en-US" sz="1400" dirty="0" smtClean="0">
                <a:latin typeface="Open Sans Light"/>
              </a:rPr>
              <a:t> </a:t>
            </a:r>
            <a:r>
              <a:rPr lang="en-US" sz="1400" dirty="0" err="1" smtClean="0">
                <a:latin typeface="Open Sans Light"/>
              </a:rPr>
              <a:t>việc</a:t>
            </a:r>
            <a:r>
              <a:rPr lang="en-US" sz="1400" dirty="0" smtClean="0">
                <a:latin typeface="Open Sans Light"/>
              </a:rPr>
              <a:t> </a:t>
            </a:r>
            <a:r>
              <a:rPr lang="en-US" sz="1400" dirty="0" err="1" smtClean="0">
                <a:latin typeface="Open Sans Light"/>
              </a:rPr>
              <a:t>đặt</a:t>
            </a:r>
            <a:r>
              <a:rPr lang="en-US" sz="1400" dirty="0" smtClean="0">
                <a:latin typeface="Open Sans Light"/>
              </a:rPr>
              <a:t> </a:t>
            </a:r>
            <a:r>
              <a:rPr lang="en-US" sz="1400" dirty="0" err="1" smtClean="0">
                <a:latin typeface="Open Sans Light"/>
              </a:rPr>
              <a:t>mua</a:t>
            </a:r>
            <a:r>
              <a:rPr lang="en-US" sz="1400" dirty="0" smtClean="0">
                <a:latin typeface="Open Sans Light"/>
              </a:rPr>
              <a:t>.</a:t>
            </a:r>
            <a:endParaRPr kumimoji="0" lang="en-US" sz="1400" b="0" i="0" u="none" strike="noStrike" kern="800" cap="none" spc="0" normalizeH="0" baseline="0" noProof="0" dirty="0">
              <a:ln>
                <a:noFill/>
              </a:ln>
              <a:solidFill>
                <a:srgbClr val="FFFFFF"/>
              </a:solidFill>
              <a:effectLst/>
              <a:uLnTx/>
              <a:uFillTx/>
              <a:latin typeface="Open Sans Light"/>
            </a:endParaRPr>
          </a:p>
        </p:txBody>
      </p:sp>
      <p:sp>
        <p:nvSpPr>
          <p:cNvPr id="13" name="Oval 12"/>
          <p:cNvSpPr/>
          <p:nvPr/>
        </p:nvSpPr>
        <p:spPr>
          <a:xfrm>
            <a:off x="236415" y="1182619"/>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05</a:t>
            </a:r>
          </a:p>
        </p:txBody>
      </p:sp>
      <p:sp>
        <p:nvSpPr>
          <p:cNvPr id="14" name="Oval 13"/>
          <p:cNvSpPr/>
          <p:nvPr/>
        </p:nvSpPr>
        <p:spPr>
          <a:xfrm>
            <a:off x="2488564" y="1169586"/>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06</a:t>
            </a:r>
          </a:p>
        </p:txBody>
      </p:sp>
    </p:spTree>
    <p:extLst>
      <p:ext uri="{BB962C8B-B14F-4D97-AF65-F5344CB8AC3E}">
        <p14:creationId xmlns:p14="http://schemas.microsoft.com/office/powerpoint/2010/main" val="14392981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rPr>
              <a:t>Ứng</a:t>
            </a:r>
            <a:r>
              <a:rPr lang="en-JM" dirty="0" smtClean="0">
                <a:latin typeface="Open Sans Light"/>
              </a:rPr>
              <a:t> </a:t>
            </a:r>
            <a:r>
              <a:rPr lang="en-JM" dirty="0" err="1" smtClean="0">
                <a:latin typeface="Open Sans Light"/>
              </a:rPr>
              <a:t>dụng</a:t>
            </a:r>
            <a:r>
              <a:rPr lang="en-JM" dirty="0" smtClean="0">
                <a:latin typeface="Open Sans Light"/>
              </a:rPr>
              <a:t> </a:t>
            </a:r>
            <a:r>
              <a:rPr lang="en-JM">
                <a:latin typeface="Open Sans Light"/>
              </a:rPr>
              <a:t>ShopOnline</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Các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chức</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năng</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chính</a:t>
            </a:r>
            <a:r>
              <a:rPr lang="en-JM" dirty="0">
                <a:solidFill>
                  <a:srgbClr val="595959"/>
                </a:solidFill>
                <a:latin typeface="Open Sans Light"/>
                <a:ea typeface="Open Sans Semibold" pitchFamily="34" charset="0"/>
                <a:cs typeface="Open Sans Light"/>
              </a:rPr>
              <a:t> </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Bán</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hàng</a:t>
            </a:r>
            <a:endParaRPr lang="en-US" sz="1200" b="1" dirty="0">
              <a:solidFill>
                <a:srgbClr val="595959"/>
              </a:solidFill>
              <a:latin typeface="Open Sans Light"/>
              <a:cs typeface="Open Sans Light"/>
            </a:endParaRPr>
          </a:p>
        </p:txBody>
      </p:sp>
      <p:pic>
        <p:nvPicPr>
          <p:cNvPr id="6" name="Picture 5" descr="C:\Users\Phuoc\Google Drive\Khoa Luan\Hinh ShopOnline - Copy (2)\Ban\1.jpg"/>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00150"/>
            <a:ext cx="1965325" cy="3480435"/>
          </a:xfrm>
          <a:prstGeom prst="rect">
            <a:avLst/>
          </a:prstGeom>
          <a:noFill/>
          <a:ln>
            <a:noFill/>
          </a:ln>
        </p:spPr>
      </p:pic>
      <p:pic>
        <p:nvPicPr>
          <p:cNvPr id="7" name="Picture 6" descr="C:\Users\Phuoc\Google Drive\Khoa Luan\Hinh ShopOnline - Copy (2)\Ban\1.2.jpg"/>
          <p:cNvPicPr/>
          <p:nvPr/>
        </p:nvPicPr>
        <p:blipFill>
          <a:blip r:embed="rId4">
            <a:extLst>
              <a:ext uri="{28A0092B-C50C-407E-A947-70E740481C1C}">
                <a14:useLocalDpi xmlns:a14="http://schemas.microsoft.com/office/drawing/2010/main" val="0"/>
              </a:ext>
            </a:extLst>
          </a:blip>
          <a:srcRect/>
          <a:stretch>
            <a:fillRect/>
          </a:stretch>
        </p:blipFill>
        <p:spPr bwMode="auto">
          <a:xfrm>
            <a:off x="2606675" y="1200149"/>
            <a:ext cx="1965325" cy="3480435"/>
          </a:xfrm>
          <a:prstGeom prst="rect">
            <a:avLst/>
          </a:prstGeom>
          <a:noFill/>
          <a:ln>
            <a:noFill/>
          </a:ln>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949" y="1200149"/>
            <a:ext cx="3702051" cy="3256254"/>
          </a:xfrm>
          <a:prstGeom prst="rect">
            <a:avLst/>
          </a:prstGeom>
        </p:spPr>
      </p:pic>
      <p:sp>
        <p:nvSpPr>
          <p:cNvPr id="10" name="Text Placeholder 15"/>
          <p:cNvSpPr txBox="1">
            <a:spLocks/>
          </p:cNvSpPr>
          <p:nvPr/>
        </p:nvSpPr>
        <p:spPr>
          <a:xfrm>
            <a:off x="529222" y="2093107"/>
            <a:ext cx="1965325" cy="935641"/>
          </a:xfrm>
          <a:prstGeom prst="rect">
            <a:avLst/>
          </a:prstGeom>
          <a:solidFill>
            <a:srgbClr val="00A09D">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Giao</a:t>
            </a:r>
            <a:r>
              <a:rPr kumimoji="0" lang="en-US" sz="1800" b="0" i="0" u="none" strike="noStrike" kern="800" cap="none" spc="-10" normalizeH="0" baseline="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diện</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chính</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Chọn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hình</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ảnh</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hoặc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chụp</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11" name="Text Placeholder 16"/>
          <p:cNvSpPr txBox="1">
            <a:spLocks/>
          </p:cNvSpPr>
          <p:nvPr/>
        </p:nvSpPr>
        <p:spPr>
          <a:xfrm>
            <a:off x="2606674" y="3359452"/>
            <a:ext cx="1965325" cy="935641"/>
          </a:xfrm>
          <a:prstGeom prst="rect">
            <a:avLst/>
          </a:prstGeom>
          <a:solidFill>
            <a:srgbClr val="2C85AE">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Chọn</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hình</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ảnh</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Chọn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và</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chỉnh</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sửa</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ảnh</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12" name="Text Placeholder 24"/>
          <p:cNvSpPr txBox="1">
            <a:spLocks/>
          </p:cNvSpPr>
          <p:nvPr/>
        </p:nvSpPr>
        <p:spPr>
          <a:xfrm>
            <a:off x="4679949" y="3501031"/>
            <a:ext cx="3714083" cy="1212640"/>
          </a:xfrm>
          <a:prstGeom prst="rect">
            <a:avLst/>
          </a:prstGeom>
          <a:solidFill>
            <a:srgbClr val="5E5CA2">
              <a:alpha val="80000"/>
            </a:srgbClr>
          </a:solidFill>
        </p:spPr>
        <p:txBody>
          <a:bodyPr vert="horz" wrap="square"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800" b="0" i="0" u="none" strike="noStrike" kern="800" cap="none" spc="-10" normalizeH="0" baseline="0" noProof="0" dirty="0" err="1" smtClean="0">
                <a:ln>
                  <a:noFill/>
                </a:ln>
                <a:solidFill>
                  <a:srgbClr val="FFFFFF"/>
                </a:solidFill>
                <a:effectLst/>
                <a:uLnTx/>
                <a:uFillTx/>
                <a:latin typeface="Open Sans Light"/>
                <a:ea typeface="+mn-ea"/>
                <a:cs typeface="+mn-cs"/>
              </a:rPr>
              <a:t>Nhập</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thông</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tin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mặt</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hàng</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và</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đăng</a:t>
            </a:r>
            <a:r>
              <a:rPr kumimoji="0" lang="en-US" sz="1800" b="0" i="0" u="none" strike="noStrike" kern="800" cap="none" spc="-10" normalizeH="0" noProof="0" dirty="0" smtClean="0">
                <a:ln>
                  <a:noFill/>
                </a:ln>
                <a:solidFill>
                  <a:srgbClr val="FFFFFF"/>
                </a:solidFill>
                <a:effectLst/>
                <a:uLnTx/>
                <a:uFillTx/>
                <a:latin typeface="Open Sans Light"/>
                <a:ea typeface="+mn-ea"/>
                <a:cs typeface="+mn-cs"/>
              </a:rPr>
              <a:t> </a:t>
            </a:r>
            <a:r>
              <a:rPr kumimoji="0" lang="en-US" sz="1800" b="0" i="0" u="none" strike="noStrike" kern="800" cap="none" spc="-10" normalizeH="0" noProof="0" dirty="0" err="1" smtClean="0">
                <a:ln>
                  <a:noFill/>
                </a:ln>
                <a:solidFill>
                  <a:srgbClr val="FFFFFF"/>
                </a:solidFill>
                <a:effectLst/>
                <a:uLnTx/>
                <a:uFillTx/>
                <a:latin typeface="Open Sans Light"/>
                <a:ea typeface="+mn-ea"/>
                <a:cs typeface="+mn-cs"/>
              </a:rPr>
              <a:t>bán</a:t>
            </a:r>
            <a:endParaRPr kumimoji="0" lang="en-US" sz="1800" b="0" i="0" u="none" strike="noStrike" kern="800" cap="none" spc="-10" normalizeH="0" baseline="0" noProof="0" dirty="0" smtClean="0">
              <a:ln>
                <a:noFill/>
              </a:ln>
              <a:solidFill>
                <a:srgbClr val="FFFFFF"/>
              </a:solidFill>
              <a:effectLst/>
              <a:uLnTx/>
              <a:uFillTx/>
              <a:latin typeface="Open Sans Light"/>
              <a:ea typeface="+mn-ea"/>
              <a:cs typeface="+mn-cs"/>
            </a:endParaRPr>
          </a:p>
          <a:p>
            <a:pPr marL="0" marR="0" lvl="1" indent="0" algn="l" defTabSz="914378" rtl="0" eaLnBrk="1" fontAlgn="auto" latinLnBrk="0" hangingPunct="1">
              <a:lnSpc>
                <a:spcPct val="100000"/>
              </a:lnSpc>
              <a:spcBef>
                <a:spcPct val="20000"/>
              </a:spcBef>
              <a:spcAft>
                <a:spcPts val="0"/>
              </a:spcAft>
              <a:buClr>
                <a:srgbClr val="00A09D"/>
              </a:buClr>
              <a:buSzTx/>
              <a:buFont typeface="Arial" panose="020B0604020202020204" pitchFamily="34" charset="0"/>
              <a:buNone/>
              <a:tabLst/>
              <a:defRPr/>
            </a:pPr>
            <a:r>
              <a:rPr kumimoji="0" lang="en-US" sz="1400" b="0" i="0" u="none" strike="noStrike" kern="800" cap="none" spc="0" normalizeH="0" baseline="0" noProof="0" dirty="0" err="1" smtClean="0">
                <a:ln>
                  <a:noFill/>
                </a:ln>
                <a:solidFill>
                  <a:srgbClr val="FFFFFF"/>
                </a:solidFill>
                <a:effectLst/>
                <a:uLnTx/>
                <a:uFillTx/>
                <a:latin typeface="Open Sans Light"/>
                <a:ea typeface="+mn-ea"/>
                <a:cs typeface="+mn-cs"/>
              </a:rPr>
              <a:t>Nhập</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các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thông</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tin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cần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thiết</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cho</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việc</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bán</a:t>
            </a:r>
            <a:r>
              <a:rPr kumimoji="0" lang="en-US" sz="1400" b="0" i="0" u="none" strike="noStrike" kern="800" cap="none" spc="0" normalizeH="0" noProof="0" dirty="0" smtClean="0">
                <a:ln>
                  <a:noFill/>
                </a:ln>
                <a:solidFill>
                  <a:srgbClr val="FFFFFF"/>
                </a:solidFill>
                <a:effectLst/>
                <a:uLnTx/>
                <a:uFillTx/>
                <a:latin typeface="Open Sans Light"/>
                <a:ea typeface="+mn-ea"/>
                <a:cs typeface="+mn-cs"/>
              </a:rPr>
              <a:t> </a:t>
            </a:r>
            <a:r>
              <a:rPr kumimoji="0" lang="en-US" sz="1400" b="0" i="0" u="none" strike="noStrike" kern="800" cap="none" spc="0" normalizeH="0" noProof="0" dirty="0" err="1" smtClean="0">
                <a:ln>
                  <a:noFill/>
                </a:ln>
                <a:solidFill>
                  <a:srgbClr val="FFFFFF"/>
                </a:solidFill>
                <a:effectLst/>
                <a:uLnTx/>
                <a:uFillTx/>
                <a:latin typeface="Open Sans Light"/>
                <a:ea typeface="+mn-ea"/>
                <a:cs typeface="+mn-cs"/>
              </a:rPr>
              <a:t>hàng</a:t>
            </a:r>
            <a:endParaRPr kumimoji="0" lang="en-US" sz="1400" b="0" i="0" u="none" strike="noStrike" kern="800" cap="none" spc="0" normalizeH="0" baseline="0" noProof="0" dirty="0">
              <a:ln>
                <a:noFill/>
              </a:ln>
              <a:solidFill>
                <a:srgbClr val="FFFFFF"/>
              </a:solidFill>
              <a:effectLst/>
              <a:uLnTx/>
              <a:uFillTx/>
              <a:latin typeface="Open Sans Light"/>
              <a:ea typeface="+mn-ea"/>
              <a:cs typeface="+mn-cs"/>
            </a:endParaRPr>
          </a:p>
        </p:txBody>
      </p:sp>
      <p:sp>
        <p:nvSpPr>
          <p:cNvPr id="16" name="Oval 15"/>
          <p:cNvSpPr/>
          <p:nvPr/>
        </p:nvSpPr>
        <p:spPr>
          <a:xfrm>
            <a:off x="139440" y="1169753"/>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01</a:t>
            </a:r>
          </a:p>
        </p:txBody>
      </p:sp>
      <p:sp>
        <p:nvSpPr>
          <p:cNvPr id="17" name="Oval 16"/>
          <p:cNvSpPr/>
          <p:nvPr/>
        </p:nvSpPr>
        <p:spPr>
          <a:xfrm>
            <a:off x="2389267" y="1164741"/>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02</a:t>
            </a:r>
          </a:p>
        </p:txBody>
      </p:sp>
      <p:sp>
        <p:nvSpPr>
          <p:cNvPr id="18" name="Oval 17"/>
          <p:cNvSpPr/>
          <p:nvPr/>
        </p:nvSpPr>
        <p:spPr>
          <a:xfrm>
            <a:off x="4444255" y="1164741"/>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03</a:t>
            </a:r>
          </a:p>
        </p:txBody>
      </p:sp>
    </p:spTree>
    <p:extLst>
      <p:ext uri="{BB962C8B-B14F-4D97-AF65-F5344CB8AC3E}">
        <p14:creationId xmlns:p14="http://schemas.microsoft.com/office/powerpoint/2010/main" val="36314567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smtClean="0">
                <a:latin typeface="Open Sans Light"/>
                <a:cs typeface="Open Sans Light"/>
              </a:rPr>
              <a:t>Kết quả đạt được</a:t>
            </a:r>
            <a:endParaRPr lang="en-JM" dirty="0"/>
          </a:p>
        </p:txBody>
      </p:sp>
      <p:sp>
        <p:nvSpPr>
          <p:cNvPr id="6" name="Freeform 5"/>
          <p:cNvSpPr>
            <a:spLocks/>
          </p:cNvSpPr>
          <p:nvPr/>
        </p:nvSpPr>
        <p:spPr bwMode="auto">
          <a:xfrm rot="1988943">
            <a:off x="4074936" y="1130032"/>
            <a:ext cx="496888" cy="3597275"/>
          </a:xfrm>
          <a:custGeom>
            <a:avLst/>
            <a:gdLst>
              <a:gd name="T0" fmla="*/ 0 w 44"/>
              <a:gd name="T1" fmla="*/ 0 h 319"/>
              <a:gd name="T2" fmla="*/ 0 w 44"/>
              <a:gd name="T3" fmla="*/ 262 h 319"/>
              <a:gd name="T4" fmla="*/ 20 w 44"/>
              <a:gd name="T5" fmla="*/ 317 h 319"/>
              <a:gd name="T6" fmla="*/ 24 w 44"/>
              <a:gd name="T7" fmla="*/ 317 h 319"/>
              <a:gd name="T8" fmla="*/ 44 w 44"/>
              <a:gd name="T9" fmla="*/ 262 h 319"/>
              <a:gd name="T10" fmla="*/ 44 w 44"/>
              <a:gd name="T11" fmla="*/ 0 h 319"/>
              <a:gd name="T12" fmla="*/ 0 w 44"/>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4" h="319">
                <a:moveTo>
                  <a:pt x="0" y="0"/>
                </a:moveTo>
                <a:cubicBezTo>
                  <a:pt x="0" y="262"/>
                  <a:pt x="0" y="262"/>
                  <a:pt x="0" y="262"/>
                </a:cubicBezTo>
                <a:cubicBezTo>
                  <a:pt x="20" y="317"/>
                  <a:pt x="20" y="317"/>
                  <a:pt x="20" y="317"/>
                </a:cubicBezTo>
                <a:cubicBezTo>
                  <a:pt x="21" y="319"/>
                  <a:pt x="24" y="319"/>
                  <a:pt x="24" y="317"/>
                </a:cubicBezTo>
                <a:cubicBezTo>
                  <a:pt x="44" y="262"/>
                  <a:pt x="44" y="262"/>
                  <a:pt x="44" y="262"/>
                </a:cubicBezTo>
                <a:cubicBezTo>
                  <a:pt x="44" y="0"/>
                  <a:pt x="44" y="0"/>
                  <a:pt x="44" y="0"/>
                </a:cubicBez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2400" dirty="0">
              <a:solidFill>
                <a:srgbClr val="57565A"/>
              </a:solidFill>
              <a:latin typeface="Open Sans Light"/>
            </a:endParaRPr>
          </a:p>
        </p:txBody>
      </p:sp>
      <p:grpSp>
        <p:nvGrpSpPr>
          <p:cNvPr id="7" name="Group 6"/>
          <p:cNvGrpSpPr/>
          <p:nvPr/>
        </p:nvGrpSpPr>
        <p:grpSpPr>
          <a:xfrm>
            <a:off x="4268907" y="1074043"/>
            <a:ext cx="439904" cy="3193079"/>
            <a:chOff x="4268906" y="1074042"/>
            <a:chExt cx="439904" cy="3193079"/>
          </a:xfrm>
        </p:grpSpPr>
        <p:sp>
          <p:nvSpPr>
            <p:cNvPr id="8" name="Rectangle 7"/>
            <p:cNvSpPr>
              <a:spLocks noChangeArrowheads="1"/>
            </p:cNvSpPr>
            <p:nvPr/>
          </p:nvSpPr>
          <p:spPr bwMode="auto">
            <a:xfrm rot="1988943">
              <a:off x="4357717" y="1177341"/>
              <a:ext cx="247650" cy="3021222"/>
            </a:xfrm>
            <a:prstGeom prst="rect">
              <a:avLst/>
            </a:pr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9" name="Freeform 8"/>
            <p:cNvSpPr>
              <a:spLocks noChangeArrowheads="1"/>
            </p:cNvSpPr>
            <p:nvPr/>
          </p:nvSpPr>
          <p:spPr bwMode="auto">
            <a:xfrm rot="1988943">
              <a:off x="4268906" y="1074042"/>
              <a:ext cx="125414" cy="3004697"/>
            </a:xfrm>
            <a:custGeom>
              <a:avLst/>
              <a:gdLst>
                <a:gd name="connsiteX0" fmla="*/ 1 w 125414"/>
                <a:gd name="connsiteY0" fmla="*/ 0 h 3004697"/>
                <a:gd name="connsiteX1" fmla="*/ 125414 w 125414"/>
                <a:gd name="connsiteY1" fmla="*/ 0 h 3004697"/>
                <a:gd name="connsiteX2" fmla="*/ 125414 w 125414"/>
                <a:gd name="connsiteY2" fmla="*/ 2953502 h 3004697"/>
                <a:gd name="connsiteX3" fmla="*/ 125413 w 125414"/>
                <a:gd name="connsiteY3" fmla="*/ 2953502 h 3004697"/>
                <a:gd name="connsiteX4" fmla="*/ 125413 w 125414"/>
                <a:gd name="connsiteY4" fmla="*/ 2958059 h 3004697"/>
                <a:gd name="connsiteX5" fmla="*/ 0 w 125414"/>
                <a:gd name="connsiteY5" fmla="*/ 2958058 h 3004697"/>
                <a:gd name="connsiteX6" fmla="*/ 0 w 125414"/>
                <a:gd name="connsiteY6" fmla="*/ 1976420 h 3004697"/>
                <a:gd name="connsiteX7" fmla="*/ 1 w 125414"/>
                <a:gd name="connsiteY7" fmla="*/ 1976420 h 300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14" h="3004697">
                  <a:moveTo>
                    <a:pt x="1" y="0"/>
                  </a:moveTo>
                  <a:lnTo>
                    <a:pt x="125414" y="0"/>
                  </a:lnTo>
                  <a:lnTo>
                    <a:pt x="125414" y="2953502"/>
                  </a:lnTo>
                  <a:lnTo>
                    <a:pt x="125413" y="2953502"/>
                  </a:lnTo>
                  <a:lnTo>
                    <a:pt x="125413" y="2958059"/>
                  </a:lnTo>
                  <a:cubicBezTo>
                    <a:pt x="114012" y="3014475"/>
                    <a:pt x="45605" y="3025758"/>
                    <a:pt x="0" y="2958058"/>
                  </a:cubicBezTo>
                  <a:lnTo>
                    <a:pt x="0" y="1976420"/>
                  </a:lnTo>
                  <a:lnTo>
                    <a:pt x="1" y="1976420"/>
                  </a:lnTo>
                  <a:close/>
                </a:path>
              </a:pathLst>
            </a:custGeom>
            <a:solidFill>
              <a:sysClr val="window" lastClr="FFFFFF">
                <a:lumMod val="8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10" name="Freeform 9"/>
            <p:cNvSpPr>
              <a:spLocks/>
            </p:cNvSpPr>
            <p:nvPr/>
          </p:nvSpPr>
          <p:spPr bwMode="auto">
            <a:xfrm rot="1988943">
              <a:off x="4584375" y="1283813"/>
              <a:ext cx="124435" cy="2983308"/>
            </a:xfrm>
            <a:custGeom>
              <a:avLst/>
              <a:gdLst>
                <a:gd name="connsiteX0" fmla="*/ 0 w 124435"/>
                <a:gd name="connsiteY0" fmla="*/ 0 h 2983308"/>
                <a:gd name="connsiteX1" fmla="*/ 123825 w 124435"/>
                <a:gd name="connsiteY1" fmla="*/ 0 h 2983308"/>
                <a:gd name="connsiteX2" fmla="*/ 123825 w 124435"/>
                <a:gd name="connsiteY2" fmla="*/ 1959190 h 2983308"/>
                <a:gd name="connsiteX3" fmla="*/ 124435 w 124435"/>
                <a:gd name="connsiteY3" fmla="*/ 1959190 h 2983308"/>
                <a:gd name="connsiteX4" fmla="*/ 124435 w 124435"/>
                <a:gd name="connsiteY4" fmla="*/ 2940990 h 2983308"/>
                <a:gd name="connsiteX5" fmla="*/ 610 w 124435"/>
                <a:gd name="connsiteY5" fmla="*/ 2940990 h 2983308"/>
                <a:gd name="connsiteX6" fmla="*/ 610 w 124435"/>
                <a:gd name="connsiteY6" fmla="*/ 2312367 h 2983308"/>
                <a:gd name="connsiteX7" fmla="*/ 0 w 124435"/>
                <a:gd name="connsiteY7" fmla="*/ 2312367 h 298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35" h="2983308">
                  <a:moveTo>
                    <a:pt x="0" y="0"/>
                  </a:moveTo>
                  <a:lnTo>
                    <a:pt x="123825" y="0"/>
                  </a:lnTo>
                  <a:lnTo>
                    <a:pt x="123825" y="1959190"/>
                  </a:lnTo>
                  <a:lnTo>
                    <a:pt x="124435" y="1959190"/>
                  </a:lnTo>
                  <a:cubicBezTo>
                    <a:pt x="124435" y="1959190"/>
                    <a:pt x="124435" y="1959190"/>
                    <a:pt x="124435" y="2940990"/>
                  </a:cubicBezTo>
                  <a:cubicBezTo>
                    <a:pt x="101921" y="2997415"/>
                    <a:pt x="23124" y="2997415"/>
                    <a:pt x="610" y="2940990"/>
                  </a:cubicBezTo>
                  <a:lnTo>
                    <a:pt x="610" y="2312367"/>
                  </a:lnTo>
                  <a:lnTo>
                    <a:pt x="0" y="2312367"/>
                  </a:lnTo>
                  <a:close/>
                </a:path>
              </a:pathLst>
            </a:custGeom>
            <a:solidFill>
              <a:sysClr val="window" lastClr="FFFFFF">
                <a:lumMod val="65000"/>
              </a:sysClr>
            </a:solidFill>
            <a:ln>
              <a:noFill/>
            </a:ln>
          </p:spPr>
          <p:txBody>
            <a:bodyPr vert="horz" wrap="square" lIns="91440" tIns="45720" rIns="91440" bIns="45720" numCol="1" anchor="t" anchorCtr="0" compatLnSpc="1">
              <a:prstTxWarp prst="textNoShape">
                <a:avLst/>
              </a:prstTxWarp>
              <a:noAutofit/>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sp>
        <p:nvSpPr>
          <p:cNvPr id="11" name="Freeform 10"/>
          <p:cNvSpPr>
            <a:spLocks/>
          </p:cNvSpPr>
          <p:nvPr/>
        </p:nvSpPr>
        <p:spPr bwMode="auto">
          <a:xfrm rot="1988943">
            <a:off x="5363594" y="769035"/>
            <a:ext cx="496888" cy="373063"/>
          </a:xfrm>
          <a:custGeom>
            <a:avLst/>
            <a:gdLst>
              <a:gd name="T0" fmla="*/ 32 w 44"/>
              <a:gd name="T1" fmla="*/ 0 h 33"/>
              <a:gd name="T2" fmla="*/ 12 w 44"/>
              <a:gd name="T3" fmla="*/ 0 h 33"/>
              <a:gd name="T4" fmla="*/ 0 w 44"/>
              <a:gd name="T5" fmla="*/ 12 h 33"/>
              <a:gd name="T6" fmla="*/ 0 w 44"/>
              <a:gd name="T7" fmla="*/ 33 h 33"/>
              <a:gd name="T8" fmla="*/ 44 w 44"/>
              <a:gd name="T9" fmla="*/ 33 h 33"/>
              <a:gd name="T10" fmla="*/ 44 w 44"/>
              <a:gd name="T11" fmla="*/ 12 h 33"/>
              <a:gd name="T12" fmla="*/ 32 w 4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4" h="33">
                <a:moveTo>
                  <a:pt x="32" y="0"/>
                </a:moveTo>
                <a:cubicBezTo>
                  <a:pt x="12" y="0"/>
                  <a:pt x="12" y="0"/>
                  <a:pt x="12" y="0"/>
                </a:cubicBezTo>
                <a:cubicBezTo>
                  <a:pt x="6" y="0"/>
                  <a:pt x="0" y="6"/>
                  <a:pt x="0" y="12"/>
                </a:cubicBezTo>
                <a:cubicBezTo>
                  <a:pt x="0" y="33"/>
                  <a:pt x="0" y="33"/>
                  <a:pt x="0" y="33"/>
                </a:cubicBezTo>
                <a:cubicBezTo>
                  <a:pt x="44" y="33"/>
                  <a:pt x="44" y="33"/>
                  <a:pt x="44" y="33"/>
                </a:cubicBezTo>
                <a:cubicBezTo>
                  <a:pt x="44" y="12"/>
                  <a:pt x="44" y="12"/>
                  <a:pt x="44" y="12"/>
                </a:cubicBezTo>
                <a:cubicBezTo>
                  <a:pt x="44" y="6"/>
                  <a:pt x="39"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sp>
        <p:nvSpPr>
          <p:cNvPr id="12" name="Rectangle 11"/>
          <p:cNvSpPr>
            <a:spLocks noChangeArrowheads="1"/>
          </p:cNvSpPr>
          <p:nvPr/>
        </p:nvSpPr>
        <p:spPr bwMode="auto">
          <a:xfrm rot="1988943">
            <a:off x="5160030" y="1081511"/>
            <a:ext cx="496888" cy="371475"/>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grpSp>
        <p:nvGrpSpPr>
          <p:cNvPr id="13" name="Group 12"/>
          <p:cNvGrpSpPr/>
          <p:nvPr/>
        </p:nvGrpSpPr>
        <p:grpSpPr>
          <a:xfrm>
            <a:off x="3654292" y="3118021"/>
            <a:ext cx="440244" cy="992005"/>
            <a:chOff x="3654292" y="3118020"/>
            <a:chExt cx="440244" cy="992005"/>
          </a:xfrm>
        </p:grpSpPr>
        <p:sp>
          <p:nvSpPr>
            <p:cNvPr id="14" name="Freeform 13"/>
            <p:cNvSpPr>
              <a:spLocks/>
            </p:cNvSpPr>
            <p:nvPr/>
          </p:nvSpPr>
          <p:spPr bwMode="auto">
            <a:xfrm rot="1988943">
              <a:off x="3654292" y="3118020"/>
              <a:ext cx="134938" cy="801688"/>
            </a:xfrm>
            <a:custGeom>
              <a:avLst/>
              <a:gdLst>
                <a:gd name="T0" fmla="*/ 0 w 12"/>
                <a:gd name="T1" fmla="*/ 65 h 71"/>
                <a:gd name="T2" fmla="*/ 12 w 12"/>
                <a:gd name="T3" fmla="*/ 65 h 71"/>
                <a:gd name="T4" fmla="*/ 12 w 12"/>
                <a:gd name="T5" fmla="*/ 0 h 71"/>
                <a:gd name="T6" fmla="*/ 0 w 12"/>
                <a:gd name="T7" fmla="*/ 0 h 71"/>
                <a:gd name="T8" fmla="*/ 0 w 12"/>
                <a:gd name="T9" fmla="*/ 65 h 71"/>
              </a:gdLst>
              <a:ahLst/>
              <a:cxnLst>
                <a:cxn ang="0">
                  <a:pos x="T0" y="T1"/>
                </a:cxn>
                <a:cxn ang="0">
                  <a:pos x="T2" y="T3"/>
                </a:cxn>
                <a:cxn ang="0">
                  <a:pos x="T4" y="T5"/>
                </a:cxn>
                <a:cxn ang="0">
                  <a:pos x="T6" y="T7"/>
                </a:cxn>
                <a:cxn ang="0">
                  <a:pos x="T8" y="T9"/>
                </a:cxn>
              </a:cxnLst>
              <a:rect l="0" t="0" r="r" b="b"/>
              <a:pathLst>
                <a:path w="12" h="71">
                  <a:moveTo>
                    <a:pt x="0" y="65"/>
                  </a:moveTo>
                  <a:cubicBezTo>
                    <a:pt x="4" y="71"/>
                    <a:pt x="10" y="70"/>
                    <a:pt x="12" y="65"/>
                  </a:cubicBezTo>
                  <a:cubicBezTo>
                    <a:pt x="12" y="0"/>
                    <a:pt x="12" y="0"/>
                    <a:pt x="12" y="0"/>
                  </a:cubicBezTo>
                  <a:cubicBezTo>
                    <a:pt x="0" y="0"/>
                    <a:pt x="0" y="0"/>
                    <a:pt x="0" y="0"/>
                  </a:cubicBezTo>
                  <a:lnTo>
                    <a:pt x="0" y="65"/>
                  </a:lnTo>
                  <a:close/>
                </a:path>
              </a:pathLst>
            </a:custGeom>
            <a:solidFill>
              <a:srgbClr val="00A09D">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15" name="Freeform 14"/>
            <p:cNvSpPr>
              <a:spLocks/>
            </p:cNvSpPr>
            <p:nvPr/>
          </p:nvSpPr>
          <p:spPr bwMode="auto">
            <a:xfrm rot="1988943">
              <a:off x="3969123" y="3319450"/>
              <a:ext cx="125413" cy="790575"/>
            </a:xfrm>
            <a:custGeom>
              <a:avLst/>
              <a:gdLst>
                <a:gd name="T0" fmla="*/ 0 w 11"/>
                <a:gd name="T1" fmla="*/ 65 h 70"/>
                <a:gd name="T2" fmla="*/ 11 w 11"/>
                <a:gd name="T3" fmla="*/ 65 h 70"/>
                <a:gd name="T4" fmla="*/ 11 w 11"/>
                <a:gd name="T5" fmla="*/ 0 h 70"/>
                <a:gd name="T6" fmla="*/ 0 w 11"/>
                <a:gd name="T7" fmla="*/ 0 h 70"/>
                <a:gd name="T8" fmla="*/ 0 w 11"/>
                <a:gd name="T9" fmla="*/ 65 h 70"/>
              </a:gdLst>
              <a:ahLst/>
              <a:cxnLst>
                <a:cxn ang="0">
                  <a:pos x="T0" y="T1"/>
                </a:cxn>
                <a:cxn ang="0">
                  <a:pos x="T2" y="T3"/>
                </a:cxn>
                <a:cxn ang="0">
                  <a:pos x="T4" y="T5"/>
                </a:cxn>
                <a:cxn ang="0">
                  <a:pos x="T6" y="T7"/>
                </a:cxn>
                <a:cxn ang="0">
                  <a:pos x="T8" y="T9"/>
                </a:cxn>
              </a:cxnLst>
              <a:rect l="0" t="0" r="r" b="b"/>
              <a:pathLst>
                <a:path w="11" h="70">
                  <a:moveTo>
                    <a:pt x="0" y="65"/>
                  </a:moveTo>
                  <a:cubicBezTo>
                    <a:pt x="2" y="70"/>
                    <a:pt x="9" y="70"/>
                    <a:pt x="11" y="65"/>
                  </a:cubicBezTo>
                  <a:cubicBezTo>
                    <a:pt x="11" y="0"/>
                    <a:pt x="11" y="0"/>
                    <a:pt x="11" y="0"/>
                  </a:cubicBezTo>
                  <a:cubicBezTo>
                    <a:pt x="0" y="0"/>
                    <a:pt x="0" y="0"/>
                    <a:pt x="0" y="0"/>
                  </a:cubicBezTo>
                  <a:lnTo>
                    <a:pt x="0" y="65"/>
                  </a:lnTo>
                  <a:close/>
                </a:path>
              </a:pathLst>
            </a:custGeom>
            <a:solidFill>
              <a:srgbClr val="00A09D">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16" name="Rectangle 15"/>
            <p:cNvSpPr>
              <a:spLocks noChangeArrowheads="1"/>
            </p:cNvSpPr>
            <p:nvPr/>
          </p:nvSpPr>
          <p:spPr bwMode="auto">
            <a:xfrm rot="1988943">
              <a:off x="3755962" y="3218680"/>
              <a:ext cx="236538" cy="812800"/>
            </a:xfrm>
            <a:prstGeom prst="rect">
              <a:avLst/>
            </a:prstGeom>
            <a:solidFill>
              <a:srgbClr val="00A09D"/>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17" name="Group 16"/>
          <p:cNvGrpSpPr/>
          <p:nvPr/>
        </p:nvGrpSpPr>
        <p:grpSpPr>
          <a:xfrm>
            <a:off x="4884354" y="1263210"/>
            <a:ext cx="437206" cy="945064"/>
            <a:chOff x="4884354" y="1263210"/>
            <a:chExt cx="437206" cy="945064"/>
          </a:xfrm>
        </p:grpSpPr>
        <p:sp>
          <p:nvSpPr>
            <p:cNvPr id="18" name="Rectangle 17"/>
            <p:cNvSpPr>
              <a:spLocks noChangeArrowheads="1"/>
            </p:cNvSpPr>
            <p:nvPr/>
          </p:nvSpPr>
          <p:spPr bwMode="auto">
            <a:xfrm rot="1988943">
              <a:off x="4884354" y="1263210"/>
              <a:ext cx="134938" cy="744538"/>
            </a:xfrm>
            <a:prstGeom prst="rect">
              <a:avLst/>
            </a:prstGeom>
            <a:solidFill>
              <a:srgbClr val="2C85AE">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19" name="Rectangle 18"/>
            <p:cNvSpPr>
              <a:spLocks noChangeArrowheads="1"/>
            </p:cNvSpPr>
            <p:nvPr/>
          </p:nvSpPr>
          <p:spPr bwMode="auto">
            <a:xfrm rot="1988943">
              <a:off x="5196147" y="1463736"/>
              <a:ext cx="125413" cy="744538"/>
            </a:xfrm>
            <a:prstGeom prst="rect">
              <a:avLst/>
            </a:prstGeom>
            <a:solidFill>
              <a:srgbClr val="2C85AE">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20" name="Rectangle 19"/>
            <p:cNvSpPr>
              <a:spLocks noChangeArrowheads="1"/>
            </p:cNvSpPr>
            <p:nvPr/>
          </p:nvSpPr>
          <p:spPr bwMode="auto">
            <a:xfrm rot="1988943">
              <a:off x="4989063" y="1364775"/>
              <a:ext cx="236538" cy="744538"/>
            </a:xfrm>
            <a:prstGeom prst="rect">
              <a:avLst/>
            </a:prstGeom>
            <a:solidFill>
              <a:srgbClr val="2C85AE"/>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21" name="Group 20"/>
          <p:cNvGrpSpPr/>
          <p:nvPr/>
        </p:nvGrpSpPr>
        <p:grpSpPr>
          <a:xfrm>
            <a:off x="4076612" y="2500764"/>
            <a:ext cx="437206" cy="943476"/>
            <a:chOff x="4076611" y="2500764"/>
            <a:chExt cx="437206" cy="943476"/>
          </a:xfrm>
        </p:grpSpPr>
        <p:sp>
          <p:nvSpPr>
            <p:cNvPr id="22" name="Rectangle 21"/>
            <p:cNvSpPr>
              <a:spLocks noChangeArrowheads="1"/>
            </p:cNvSpPr>
            <p:nvPr/>
          </p:nvSpPr>
          <p:spPr bwMode="auto">
            <a:xfrm rot="1988943">
              <a:off x="4076611" y="2500764"/>
              <a:ext cx="134938" cy="742950"/>
            </a:xfrm>
            <a:prstGeom prst="rect">
              <a:avLst/>
            </a:prstGeom>
            <a:solidFill>
              <a:srgbClr val="0099A5">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23" name="Rectangle 22"/>
            <p:cNvSpPr>
              <a:spLocks noChangeArrowheads="1"/>
            </p:cNvSpPr>
            <p:nvPr/>
          </p:nvSpPr>
          <p:spPr bwMode="auto">
            <a:xfrm rot="1988943">
              <a:off x="4388404" y="2701290"/>
              <a:ext cx="125413" cy="742950"/>
            </a:xfrm>
            <a:prstGeom prst="rect">
              <a:avLst/>
            </a:prstGeom>
            <a:solidFill>
              <a:srgbClr val="0099A5">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24" name="Rectangle 23"/>
            <p:cNvSpPr>
              <a:spLocks noChangeArrowheads="1"/>
            </p:cNvSpPr>
            <p:nvPr/>
          </p:nvSpPr>
          <p:spPr bwMode="auto">
            <a:xfrm rot="1988943">
              <a:off x="4181319" y="2602329"/>
              <a:ext cx="236538" cy="742950"/>
            </a:xfrm>
            <a:prstGeom prst="rect">
              <a:avLst/>
            </a:prstGeom>
            <a:solidFill>
              <a:srgbClr val="0099A5"/>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25" name="Group 24"/>
          <p:cNvGrpSpPr/>
          <p:nvPr/>
        </p:nvGrpSpPr>
        <p:grpSpPr>
          <a:xfrm>
            <a:off x="4480267" y="1887480"/>
            <a:ext cx="437205" cy="933950"/>
            <a:chOff x="4480266" y="1887479"/>
            <a:chExt cx="437205" cy="933950"/>
          </a:xfrm>
        </p:grpSpPr>
        <p:sp>
          <p:nvSpPr>
            <p:cNvPr id="26" name="Rectangle 25"/>
            <p:cNvSpPr>
              <a:spLocks noChangeArrowheads="1"/>
            </p:cNvSpPr>
            <p:nvPr/>
          </p:nvSpPr>
          <p:spPr bwMode="auto">
            <a:xfrm rot="1988943">
              <a:off x="4480266" y="1887479"/>
              <a:ext cx="134938" cy="733425"/>
            </a:xfrm>
            <a:prstGeom prst="rect">
              <a:avLst/>
            </a:prstGeom>
            <a:solidFill>
              <a:srgbClr val="1891AB">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27" name="Rectangle 26"/>
            <p:cNvSpPr>
              <a:spLocks noChangeArrowheads="1"/>
            </p:cNvSpPr>
            <p:nvPr/>
          </p:nvSpPr>
          <p:spPr bwMode="auto">
            <a:xfrm rot="1988943">
              <a:off x="4792058" y="2088004"/>
              <a:ext cx="125413" cy="733425"/>
            </a:xfrm>
            <a:prstGeom prst="rect">
              <a:avLst/>
            </a:prstGeom>
            <a:solidFill>
              <a:srgbClr val="1891AB">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28" name="Rectangle 27"/>
            <p:cNvSpPr>
              <a:spLocks noChangeArrowheads="1"/>
            </p:cNvSpPr>
            <p:nvPr/>
          </p:nvSpPr>
          <p:spPr bwMode="auto">
            <a:xfrm rot="1988943">
              <a:off x="4584974" y="1989043"/>
              <a:ext cx="236538" cy="733425"/>
            </a:xfrm>
            <a:prstGeom prst="rect">
              <a:avLst/>
            </a:prstGeom>
            <a:solidFill>
              <a:srgbClr val="1891AB"/>
            </a:soli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sp>
        <p:nvSpPr>
          <p:cNvPr id="29" name="Freeform 28"/>
          <p:cNvSpPr>
            <a:spLocks/>
          </p:cNvSpPr>
          <p:nvPr/>
        </p:nvSpPr>
        <p:spPr bwMode="auto">
          <a:xfrm rot="1988943">
            <a:off x="3325788" y="3861400"/>
            <a:ext cx="496888" cy="428625"/>
          </a:xfrm>
          <a:custGeom>
            <a:avLst/>
            <a:gdLst>
              <a:gd name="T0" fmla="*/ 30 w 44"/>
              <a:gd name="T1" fmla="*/ 38 h 38"/>
              <a:gd name="T2" fmla="*/ 44 w 44"/>
              <a:gd name="T3" fmla="*/ 0 h 38"/>
              <a:gd name="T4" fmla="*/ 33 w 44"/>
              <a:gd name="T5" fmla="*/ 0 h 38"/>
              <a:gd name="T6" fmla="*/ 12 w 44"/>
              <a:gd name="T7" fmla="*/ 0 h 38"/>
              <a:gd name="T8" fmla="*/ 0 w 44"/>
              <a:gd name="T9" fmla="*/ 0 h 38"/>
              <a:gd name="T10" fmla="*/ 14 w 44"/>
              <a:gd name="T11" fmla="*/ 38 h 38"/>
              <a:gd name="T12" fmla="*/ 22 w 44"/>
              <a:gd name="T13" fmla="*/ 38 h 38"/>
              <a:gd name="T14" fmla="*/ 30 w 4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8">
                <a:moveTo>
                  <a:pt x="30" y="38"/>
                </a:moveTo>
                <a:cubicBezTo>
                  <a:pt x="44" y="0"/>
                  <a:pt x="44" y="0"/>
                  <a:pt x="44" y="0"/>
                </a:cubicBezTo>
                <a:cubicBezTo>
                  <a:pt x="42" y="2"/>
                  <a:pt x="36" y="2"/>
                  <a:pt x="33" y="0"/>
                </a:cubicBezTo>
                <a:cubicBezTo>
                  <a:pt x="28" y="4"/>
                  <a:pt x="16" y="4"/>
                  <a:pt x="12" y="0"/>
                </a:cubicBezTo>
                <a:cubicBezTo>
                  <a:pt x="7" y="2"/>
                  <a:pt x="2" y="2"/>
                  <a:pt x="0" y="0"/>
                </a:cubicBezTo>
                <a:cubicBezTo>
                  <a:pt x="14" y="38"/>
                  <a:pt x="14" y="38"/>
                  <a:pt x="14" y="38"/>
                </a:cubicBezTo>
                <a:cubicBezTo>
                  <a:pt x="17" y="38"/>
                  <a:pt x="19" y="38"/>
                  <a:pt x="22" y="38"/>
                </a:cubicBezTo>
                <a:cubicBezTo>
                  <a:pt x="25" y="38"/>
                  <a:pt x="28"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sp>
        <p:nvSpPr>
          <p:cNvPr id="30" name="Freeform 29"/>
          <p:cNvSpPr>
            <a:spLocks/>
          </p:cNvSpPr>
          <p:nvPr/>
        </p:nvSpPr>
        <p:spPr bwMode="auto">
          <a:xfrm rot="1988943">
            <a:off x="3308751" y="4237707"/>
            <a:ext cx="179388" cy="214313"/>
          </a:xfrm>
          <a:custGeom>
            <a:avLst/>
            <a:gdLst>
              <a:gd name="T0" fmla="*/ 7 w 16"/>
              <a:gd name="T1" fmla="*/ 18 h 19"/>
              <a:gd name="T2" fmla="*/ 9 w 16"/>
              <a:gd name="T3" fmla="*/ 18 h 19"/>
              <a:gd name="T4" fmla="*/ 10 w 16"/>
              <a:gd name="T5" fmla="*/ 17 h 19"/>
              <a:gd name="T6" fmla="*/ 16 w 16"/>
              <a:gd name="T7" fmla="*/ 0 h 19"/>
              <a:gd name="T8" fmla="*/ 8 w 16"/>
              <a:gd name="T9" fmla="*/ 0 h 19"/>
              <a:gd name="T10" fmla="*/ 0 w 16"/>
              <a:gd name="T11" fmla="*/ 0 h 19"/>
              <a:gd name="T12" fmla="*/ 6 w 16"/>
              <a:gd name="T13" fmla="*/ 17 h 19"/>
              <a:gd name="T14" fmla="*/ 7 w 16"/>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7" y="18"/>
                </a:moveTo>
                <a:cubicBezTo>
                  <a:pt x="8" y="19"/>
                  <a:pt x="9" y="19"/>
                  <a:pt x="9" y="18"/>
                </a:cubicBezTo>
                <a:cubicBezTo>
                  <a:pt x="10" y="18"/>
                  <a:pt x="10" y="18"/>
                  <a:pt x="10" y="17"/>
                </a:cubicBezTo>
                <a:cubicBezTo>
                  <a:pt x="16" y="0"/>
                  <a:pt x="16" y="0"/>
                  <a:pt x="16" y="0"/>
                </a:cubicBezTo>
                <a:cubicBezTo>
                  <a:pt x="14" y="0"/>
                  <a:pt x="11" y="0"/>
                  <a:pt x="8" y="0"/>
                </a:cubicBezTo>
                <a:cubicBezTo>
                  <a:pt x="5" y="0"/>
                  <a:pt x="3" y="0"/>
                  <a:pt x="0" y="0"/>
                </a:cubicBezTo>
                <a:cubicBezTo>
                  <a:pt x="6" y="17"/>
                  <a:pt x="6" y="17"/>
                  <a:pt x="6" y="17"/>
                </a:cubicBezTo>
                <a:cubicBezTo>
                  <a:pt x="6" y="18"/>
                  <a:pt x="7" y="18"/>
                  <a:pt x="7" y="18"/>
                </a:cubicBezTo>
                <a:close/>
              </a:path>
            </a:pathLst>
          </a:custGeom>
          <a:solidFill>
            <a:srgbClr val="002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8"/>
            <a:endParaRPr lang="en-US" sz="2400">
              <a:solidFill>
                <a:srgbClr val="57565A"/>
              </a:solidFill>
              <a:latin typeface="Open Sans Light"/>
            </a:endParaRPr>
          </a:p>
        </p:txBody>
      </p:sp>
      <p:sp>
        <p:nvSpPr>
          <p:cNvPr id="31" name="Teardrop 30"/>
          <p:cNvSpPr>
            <a:spLocks noChangeAspect="1"/>
          </p:cNvSpPr>
          <p:nvPr/>
        </p:nvSpPr>
        <p:spPr>
          <a:xfrm rot="16200000">
            <a:off x="5524218" y="1558682"/>
            <a:ext cx="445726" cy="445726"/>
          </a:xfrm>
          <a:prstGeom prst="teardrop">
            <a:avLst/>
          </a:prstGeom>
          <a:solidFill>
            <a:srgbClr val="2C85AE"/>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2" name="Teardrop 31"/>
          <p:cNvSpPr>
            <a:spLocks noChangeAspect="1"/>
          </p:cNvSpPr>
          <p:nvPr/>
        </p:nvSpPr>
        <p:spPr>
          <a:xfrm rot="5400000">
            <a:off x="4236747" y="1472874"/>
            <a:ext cx="445726" cy="445726"/>
          </a:xfrm>
          <a:prstGeom prst="teardrop">
            <a:avLst/>
          </a:prstGeom>
          <a:solidFill>
            <a:srgbClr val="1891AB"/>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3" name="Teardrop 32"/>
          <p:cNvSpPr>
            <a:spLocks noChangeAspect="1"/>
          </p:cNvSpPr>
          <p:nvPr/>
        </p:nvSpPr>
        <p:spPr>
          <a:xfrm rot="5400000">
            <a:off x="3438941" y="2703066"/>
            <a:ext cx="445726" cy="445726"/>
          </a:xfrm>
          <a:prstGeom prst="teardrop">
            <a:avLst/>
          </a:prstGeom>
          <a:solidFill>
            <a:srgbClr val="00A09D"/>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4" name="Teardrop 33"/>
          <p:cNvSpPr>
            <a:spLocks noChangeAspect="1"/>
          </p:cNvSpPr>
          <p:nvPr/>
        </p:nvSpPr>
        <p:spPr>
          <a:xfrm rot="16200000">
            <a:off x="4711940" y="2793045"/>
            <a:ext cx="445726" cy="445726"/>
          </a:xfrm>
          <a:prstGeom prst="teardrop">
            <a:avLst/>
          </a:prstGeom>
          <a:solidFill>
            <a:srgbClr val="0099A5"/>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5" name="Oval 34"/>
          <p:cNvSpPr/>
          <p:nvPr/>
        </p:nvSpPr>
        <p:spPr>
          <a:xfrm>
            <a:off x="3460635" y="2724761"/>
            <a:ext cx="402336" cy="402336"/>
          </a:xfrm>
          <a:prstGeom prst="ellipse">
            <a:avLst/>
          </a:prstGeom>
          <a:solidFill>
            <a:sysClr val="window" lastClr="FFFFFF">
              <a:alpha val="50000"/>
            </a:sys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6" name="Oval 35"/>
          <p:cNvSpPr>
            <a:spLocks noChangeAspect="1"/>
          </p:cNvSpPr>
          <p:nvPr/>
        </p:nvSpPr>
        <p:spPr>
          <a:xfrm>
            <a:off x="4733634" y="2814740"/>
            <a:ext cx="402336" cy="402336"/>
          </a:xfrm>
          <a:prstGeom prst="ellipse">
            <a:avLst/>
          </a:prstGeom>
          <a:solidFill>
            <a:sysClr val="window" lastClr="FFFFFF">
              <a:alpha val="50000"/>
            </a:sys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7" name="Oval 36"/>
          <p:cNvSpPr>
            <a:spLocks noChangeAspect="1"/>
          </p:cNvSpPr>
          <p:nvPr/>
        </p:nvSpPr>
        <p:spPr>
          <a:xfrm>
            <a:off x="5545912" y="1580376"/>
            <a:ext cx="402336" cy="402336"/>
          </a:xfrm>
          <a:prstGeom prst="ellipse">
            <a:avLst/>
          </a:prstGeom>
          <a:solidFill>
            <a:sysClr val="window" lastClr="FFFFFF">
              <a:alpha val="50000"/>
            </a:sys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8" name="Oval 37"/>
          <p:cNvSpPr>
            <a:spLocks noChangeAspect="1"/>
          </p:cNvSpPr>
          <p:nvPr/>
        </p:nvSpPr>
        <p:spPr>
          <a:xfrm>
            <a:off x="4258441" y="1494569"/>
            <a:ext cx="402336" cy="402336"/>
          </a:xfrm>
          <a:prstGeom prst="ellipse">
            <a:avLst/>
          </a:prstGeom>
          <a:solidFill>
            <a:sysClr val="window" lastClr="FFFFFF">
              <a:alpha val="50000"/>
            </a:sys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39" name="Rectangle 38"/>
          <p:cNvSpPr/>
          <p:nvPr/>
        </p:nvSpPr>
        <p:spPr>
          <a:xfrm>
            <a:off x="5832140" y="2873169"/>
            <a:ext cx="3235660" cy="739626"/>
          </a:xfrm>
          <a:prstGeom prst="rect">
            <a:avLst/>
          </a:prstGeom>
        </p:spPr>
        <p:txBody>
          <a:bodyPr wrap="square" lIns="0" tIns="0" rIns="0" bIns="0">
            <a:spAutoFit/>
          </a:bodyPr>
          <a:lstStyle/>
          <a:p>
            <a:pPr defTabSz="914378">
              <a:lnSpc>
                <a:spcPct val="89000"/>
              </a:lnSpc>
            </a:pPr>
            <a:r>
              <a:rPr lang="vi-VN" dirty="0" err="1">
                <a:solidFill>
                  <a:schemeClr val="accent1">
                    <a:lumMod val="50000"/>
                  </a:schemeClr>
                </a:solidFill>
                <a:latin typeface="Open Sans Light"/>
              </a:rPr>
              <a:t>Hiểu</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và</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áp</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dụng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được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các</a:t>
            </a:r>
            <a:r>
              <a:rPr lang="vi-VN" dirty="0">
                <a:solidFill>
                  <a:schemeClr val="accent1">
                    <a:lumMod val="50000"/>
                  </a:schemeClr>
                </a:solidFill>
                <a:latin typeface="Open Sans Light"/>
              </a:rPr>
              <a:t> công </a:t>
            </a:r>
            <a:r>
              <a:rPr lang="vi-VN" dirty="0" err="1">
                <a:solidFill>
                  <a:schemeClr val="accent1">
                    <a:lumMod val="50000"/>
                  </a:schemeClr>
                </a:solidFill>
                <a:latin typeface="Open Sans Light"/>
              </a:rPr>
              <a:t>nghệ</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khác</a:t>
            </a:r>
            <a:r>
              <a:rPr lang="vi-VN" dirty="0">
                <a:solidFill>
                  <a:schemeClr val="accent1">
                    <a:lumMod val="50000"/>
                  </a:schemeClr>
                </a:solidFill>
                <a:latin typeface="Open Sans Light"/>
              </a:rPr>
              <a:t> trong </a:t>
            </a:r>
            <a:r>
              <a:rPr lang="vi-VN" dirty="0" err="1">
                <a:solidFill>
                  <a:schemeClr val="accent1">
                    <a:lumMod val="50000"/>
                  </a:schemeClr>
                </a:solidFill>
                <a:latin typeface="Open Sans Light"/>
              </a:rPr>
              <a:t>quá</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trình</a:t>
            </a:r>
            <a:r>
              <a:rPr lang="vi-VN" dirty="0">
                <a:solidFill>
                  <a:schemeClr val="accent1">
                    <a:lumMod val="50000"/>
                  </a:schemeClr>
                </a:solidFill>
                <a:latin typeface="Open Sans Light"/>
              </a:rPr>
              <a:t> xây </a:t>
            </a:r>
            <a:r>
              <a:rPr lang="vi-VN" dirty="0" err="1">
                <a:solidFill>
                  <a:schemeClr val="accent1">
                    <a:lumMod val="50000"/>
                  </a:schemeClr>
                </a:solidFill>
                <a:latin typeface="Open Sans Light"/>
              </a:rPr>
              <a:t>dựng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ứng</a:t>
            </a:r>
            <a:r>
              <a:rPr lang="vi-VN" dirty="0">
                <a:solidFill>
                  <a:schemeClr val="accent1">
                    <a:lumMod val="50000"/>
                  </a:schemeClr>
                </a:solidFill>
                <a:latin typeface="Open Sans Light"/>
              </a:rPr>
              <a:t> </a:t>
            </a:r>
            <a:r>
              <a:rPr lang="vi-VN" dirty="0" err="1" smtClean="0">
                <a:solidFill>
                  <a:schemeClr val="accent1">
                    <a:lumMod val="50000"/>
                  </a:schemeClr>
                </a:solidFill>
                <a:latin typeface="Open Sans Light"/>
              </a:rPr>
              <a:t>dụng</a:t>
            </a:r>
            <a:r>
              <a:rPr lang="en-US" dirty="0" smtClean="0">
                <a:solidFill>
                  <a:schemeClr val="accent1">
                    <a:lumMod val="50000"/>
                  </a:schemeClr>
                </a:solidFill>
                <a:latin typeface="Open Sans Light"/>
              </a:rPr>
              <a:t> iOS.</a:t>
            </a:r>
            <a:endParaRPr lang="vi-VN" dirty="0">
              <a:solidFill>
                <a:schemeClr val="accent1">
                  <a:lumMod val="50000"/>
                </a:schemeClr>
              </a:solidFill>
              <a:latin typeface="Open Sans Light"/>
            </a:endParaRPr>
          </a:p>
        </p:txBody>
      </p:sp>
      <p:sp>
        <p:nvSpPr>
          <p:cNvPr id="70" name="Rectangle 69"/>
          <p:cNvSpPr/>
          <p:nvPr/>
        </p:nvSpPr>
        <p:spPr>
          <a:xfrm>
            <a:off x="5236407" y="2814574"/>
            <a:ext cx="455253" cy="438262"/>
          </a:xfrm>
          <a:prstGeom prst="rect">
            <a:avLst/>
          </a:prstGeom>
        </p:spPr>
        <p:txBody>
          <a:bodyPr wrap="none" lIns="0" tIns="0" rIns="0" bIns="0">
            <a:spAutoFit/>
          </a:bodyPr>
          <a:lstStyle/>
          <a:p>
            <a:pPr defTabSz="914378">
              <a:lnSpc>
                <a:spcPct val="89000"/>
              </a:lnSpc>
            </a:pPr>
            <a:r>
              <a:rPr lang="en-US" sz="3200" dirty="0">
                <a:solidFill>
                  <a:schemeClr val="accent1">
                    <a:lumMod val="50000"/>
                  </a:schemeClr>
                </a:solidFill>
                <a:latin typeface="Open Sans Light"/>
              </a:rPr>
              <a:t>02</a:t>
            </a:r>
          </a:p>
        </p:txBody>
      </p:sp>
      <p:sp>
        <p:nvSpPr>
          <p:cNvPr id="71" name="Rectangle 70"/>
          <p:cNvSpPr/>
          <p:nvPr/>
        </p:nvSpPr>
        <p:spPr>
          <a:xfrm>
            <a:off x="6560213" y="1120689"/>
            <a:ext cx="2580785" cy="1232710"/>
          </a:xfrm>
          <a:prstGeom prst="rect">
            <a:avLst/>
          </a:prstGeom>
        </p:spPr>
        <p:txBody>
          <a:bodyPr wrap="square" lIns="0" tIns="0" rIns="0" bIns="0">
            <a:spAutoFit/>
          </a:bodyPr>
          <a:lstStyle/>
          <a:p>
            <a:pPr defTabSz="914378">
              <a:lnSpc>
                <a:spcPct val="89000"/>
              </a:lnSpc>
            </a:pPr>
            <a:r>
              <a:rPr lang="vi-VN" dirty="0">
                <a:solidFill>
                  <a:schemeClr val="accent1">
                    <a:lumMod val="50000"/>
                  </a:schemeClr>
                </a:solidFill>
                <a:latin typeface="Open Sans Light"/>
              </a:rPr>
              <a:t>Xây </a:t>
            </a:r>
            <a:r>
              <a:rPr lang="vi-VN" dirty="0" err="1">
                <a:solidFill>
                  <a:schemeClr val="accent1">
                    <a:lumMod val="50000"/>
                  </a:schemeClr>
                </a:solidFill>
                <a:latin typeface="Open Sans Light"/>
              </a:rPr>
              <a:t>dựng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ứng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dụng</a:t>
            </a:r>
            <a:r>
              <a:rPr lang="vi-VN" dirty="0">
                <a:solidFill>
                  <a:schemeClr val="accent1">
                    <a:lumMod val="50000"/>
                  </a:schemeClr>
                </a:solidFill>
                <a:latin typeface="Open Sans Light"/>
              </a:rPr>
              <a:t> mua </a:t>
            </a:r>
            <a:r>
              <a:rPr lang="vi-VN" dirty="0" err="1">
                <a:solidFill>
                  <a:schemeClr val="accent1">
                    <a:lumMod val="50000"/>
                  </a:schemeClr>
                </a:solidFill>
                <a:latin typeface="Open Sans Light"/>
              </a:rPr>
              <a:t>bán</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hàng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online</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với</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đầy</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đủ</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tính</a:t>
            </a:r>
            <a:r>
              <a:rPr lang="vi-VN" dirty="0">
                <a:solidFill>
                  <a:schemeClr val="accent1">
                    <a:lumMod val="50000"/>
                  </a:schemeClr>
                </a:solidFill>
                <a:latin typeface="Open Sans Light"/>
              </a:rPr>
              <a:t> năng </a:t>
            </a:r>
            <a:r>
              <a:rPr lang="vi-VN" dirty="0" err="1">
                <a:solidFill>
                  <a:schemeClr val="accent1">
                    <a:lumMod val="50000"/>
                  </a:schemeClr>
                </a:solidFill>
                <a:latin typeface="Open Sans Light"/>
              </a:rPr>
              <a:t>cần</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thiết</a:t>
            </a:r>
            <a:r>
              <a:rPr lang="vi-VN" dirty="0">
                <a:solidFill>
                  <a:schemeClr val="accent1">
                    <a:lumMod val="50000"/>
                  </a:schemeClr>
                </a:solidFill>
                <a:latin typeface="Open Sans Light"/>
              </a:rPr>
              <a:t>, giao </a:t>
            </a:r>
            <a:r>
              <a:rPr lang="vi-VN" dirty="0" err="1">
                <a:solidFill>
                  <a:schemeClr val="accent1">
                    <a:lumMod val="50000"/>
                  </a:schemeClr>
                </a:solidFill>
                <a:latin typeface="Open Sans Light"/>
              </a:rPr>
              <a:t>diện</a:t>
            </a:r>
            <a:r>
              <a:rPr lang="vi-VN" dirty="0">
                <a:solidFill>
                  <a:schemeClr val="accent1">
                    <a:lumMod val="50000"/>
                  </a:schemeClr>
                </a:solidFill>
                <a:latin typeface="Open Sans Light"/>
              </a:rPr>
              <a:t> thân </a:t>
            </a:r>
            <a:r>
              <a:rPr lang="vi-VN" dirty="0" err="1">
                <a:solidFill>
                  <a:schemeClr val="accent1">
                    <a:lumMod val="50000"/>
                  </a:schemeClr>
                </a:solidFill>
                <a:latin typeface="Open Sans Light"/>
              </a:rPr>
              <a:t>thiện</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và</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hoạt</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động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mượt</a:t>
            </a:r>
            <a:r>
              <a:rPr lang="vi-VN" dirty="0">
                <a:solidFill>
                  <a:schemeClr val="accent1">
                    <a:lumMod val="50000"/>
                  </a:schemeClr>
                </a:solidFill>
                <a:latin typeface="Open Sans Light"/>
              </a:rPr>
              <a:t> </a:t>
            </a:r>
            <a:r>
              <a:rPr lang="vi-VN" dirty="0" err="1" smtClean="0">
                <a:solidFill>
                  <a:schemeClr val="accent1">
                    <a:lumMod val="50000"/>
                  </a:schemeClr>
                </a:solidFill>
                <a:latin typeface="Open Sans Light"/>
              </a:rPr>
              <a:t>mà</a:t>
            </a:r>
            <a:r>
              <a:rPr lang="en-US" dirty="0" smtClean="0">
                <a:solidFill>
                  <a:schemeClr val="accent1">
                    <a:lumMod val="50000"/>
                  </a:schemeClr>
                </a:solidFill>
                <a:latin typeface="Open Sans Light"/>
              </a:rPr>
              <a:t>.</a:t>
            </a:r>
            <a:endParaRPr lang="en-US" dirty="0">
              <a:solidFill>
                <a:schemeClr val="accent1">
                  <a:lumMod val="50000"/>
                </a:schemeClr>
              </a:solidFill>
              <a:latin typeface="Open Sans Light"/>
            </a:endParaRPr>
          </a:p>
        </p:txBody>
      </p:sp>
      <p:sp>
        <p:nvSpPr>
          <p:cNvPr id="72" name="Rectangle 71"/>
          <p:cNvSpPr/>
          <p:nvPr/>
        </p:nvSpPr>
        <p:spPr>
          <a:xfrm>
            <a:off x="6031761" y="1594327"/>
            <a:ext cx="455253" cy="438262"/>
          </a:xfrm>
          <a:prstGeom prst="rect">
            <a:avLst/>
          </a:prstGeom>
        </p:spPr>
        <p:txBody>
          <a:bodyPr wrap="none" lIns="0" tIns="0" rIns="0" bIns="0">
            <a:spAutoFit/>
          </a:bodyPr>
          <a:lstStyle/>
          <a:p>
            <a:pPr defTabSz="914378">
              <a:lnSpc>
                <a:spcPct val="89000"/>
              </a:lnSpc>
            </a:pPr>
            <a:r>
              <a:rPr lang="en-US" sz="3200" dirty="0">
                <a:solidFill>
                  <a:schemeClr val="accent1">
                    <a:lumMod val="50000"/>
                  </a:schemeClr>
                </a:solidFill>
                <a:latin typeface="Open Sans Light"/>
              </a:rPr>
              <a:t>04</a:t>
            </a:r>
          </a:p>
        </p:txBody>
      </p:sp>
      <p:sp>
        <p:nvSpPr>
          <p:cNvPr id="73" name="Rectangle 72"/>
          <p:cNvSpPr/>
          <p:nvPr/>
        </p:nvSpPr>
        <p:spPr>
          <a:xfrm>
            <a:off x="0" y="2758089"/>
            <a:ext cx="2810578" cy="739626"/>
          </a:xfrm>
          <a:prstGeom prst="rect">
            <a:avLst/>
          </a:prstGeom>
        </p:spPr>
        <p:txBody>
          <a:bodyPr wrap="square" lIns="0" tIns="0" rIns="0" bIns="0">
            <a:spAutoFit/>
          </a:bodyPr>
          <a:lstStyle/>
          <a:p>
            <a:pPr algn="r" defTabSz="914378">
              <a:lnSpc>
                <a:spcPct val="89000"/>
              </a:lnSpc>
            </a:pPr>
            <a:r>
              <a:rPr lang="vi-VN" dirty="0" err="1">
                <a:solidFill>
                  <a:schemeClr val="accent1">
                    <a:lumMod val="50000"/>
                  </a:schemeClr>
                </a:solidFill>
                <a:latin typeface="Open Sans Light"/>
              </a:rPr>
              <a:t>Hiểu</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được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các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đặc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điểm</a:t>
            </a:r>
            <a:r>
              <a:rPr lang="vi-VN" dirty="0">
                <a:solidFill>
                  <a:schemeClr val="accent1">
                    <a:lumMod val="50000"/>
                  </a:schemeClr>
                </a:solidFill>
                <a:latin typeface="Open Sans Light"/>
              </a:rPr>
              <a:t> cơ </a:t>
            </a:r>
            <a:r>
              <a:rPr lang="vi-VN" dirty="0" err="1">
                <a:solidFill>
                  <a:schemeClr val="accent1">
                    <a:lumMod val="50000"/>
                  </a:schemeClr>
                </a:solidFill>
                <a:latin typeface="Open Sans Light"/>
              </a:rPr>
              <a:t>bản</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cũng</a:t>
            </a:r>
            <a:r>
              <a:rPr lang="vi-VN" dirty="0">
                <a:solidFill>
                  <a:schemeClr val="accent1">
                    <a:lumMod val="50000"/>
                  </a:schemeClr>
                </a:solidFill>
                <a:latin typeface="Open Sans Light"/>
              </a:rPr>
              <a:t> như nâng cao </a:t>
            </a:r>
            <a:r>
              <a:rPr lang="vi-VN" dirty="0" err="1">
                <a:solidFill>
                  <a:schemeClr val="accent1">
                    <a:lumMod val="50000"/>
                  </a:schemeClr>
                </a:solidFill>
                <a:latin typeface="Open Sans Light"/>
              </a:rPr>
              <a:t>của</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Swift</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để</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lập</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trình</a:t>
            </a:r>
            <a:r>
              <a:rPr lang="vi-VN" dirty="0">
                <a:solidFill>
                  <a:schemeClr val="accent1">
                    <a:lumMod val="50000"/>
                  </a:schemeClr>
                </a:solidFill>
                <a:latin typeface="Open Sans Light"/>
              </a:rPr>
              <a:t> </a:t>
            </a:r>
            <a:r>
              <a:rPr lang="vi-VN" dirty="0" err="1" smtClean="0">
                <a:solidFill>
                  <a:schemeClr val="accent1">
                    <a:lumMod val="50000"/>
                  </a:schemeClr>
                </a:solidFill>
                <a:latin typeface="Open Sans Light"/>
              </a:rPr>
              <a:t>iOS</a:t>
            </a:r>
            <a:r>
              <a:rPr lang="en-US" sz="1200" dirty="0" smtClean="0">
                <a:solidFill>
                  <a:schemeClr val="accent1">
                    <a:lumMod val="50000"/>
                  </a:schemeClr>
                </a:solidFill>
                <a:latin typeface="Open Sans Light"/>
              </a:rPr>
              <a:t>.</a:t>
            </a:r>
            <a:endParaRPr lang="en-US" sz="1200" dirty="0">
              <a:solidFill>
                <a:schemeClr val="accent1">
                  <a:lumMod val="50000"/>
                </a:schemeClr>
              </a:solidFill>
              <a:latin typeface="Open Sans Light"/>
            </a:endParaRPr>
          </a:p>
        </p:txBody>
      </p:sp>
      <p:sp>
        <p:nvSpPr>
          <p:cNvPr id="74" name="Rectangle 73"/>
          <p:cNvSpPr/>
          <p:nvPr/>
        </p:nvSpPr>
        <p:spPr>
          <a:xfrm>
            <a:off x="2893767" y="2710531"/>
            <a:ext cx="455254" cy="438262"/>
          </a:xfrm>
          <a:prstGeom prst="rect">
            <a:avLst/>
          </a:prstGeom>
        </p:spPr>
        <p:txBody>
          <a:bodyPr wrap="none" lIns="0" tIns="0" rIns="0" bIns="0">
            <a:spAutoFit/>
          </a:bodyPr>
          <a:lstStyle/>
          <a:p>
            <a:pPr algn="r" defTabSz="914378">
              <a:lnSpc>
                <a:spcPct val="89000"/>
              </a:lnSpc>
            </a:pPr>
            <a:r>
              <a:rPr lang="en-US" sz="3200" dirty="0">
                <a:solidFill>
                  <a:schemeClr val="accent1">
                    <a:lumMod val="50000"/>
                  </a:schemeClr>
                </a:solidFill>
                <a:latin typeface="Open Sans Light"/>
              </a:rPr>
              <a:t>01</a:t>
            </a:r>
          </a:p>
        </p:txBody>
      </p:sp>
      <p:sp>
        <p:nvSpPr>
          <p:cNvPr id="75" name="Rectangle 74"/>
          <p:cNvSpPr/>
          <p:nvPr/>
        </p:nvSpPr>
        <p:spPr>
          <a:xfrm>
            <a:off x="13073" y="1159838"/>
            <a:ext cx="3645907" cy="986167"/>
          </a:xfrm>
          <a:prstGeom prst="rect">
            <a:avLst/>
          </a:prstGeom>
        </p:spPr>
        <p:txBody>
          <a:bodyPr wrap="square" lIns="0" tIns="0" rIns="0" bIns="0">
            <a:spAutoFit/>
          </a:bodyPr>
          <a:lstStyle/>
          <a:p>
            <a:pPr algn="r" defTabSz="914378">
              <a:lnSpc>
                <a:spcPct val="89000"/>
              </a:lnSpc>
            </a:pPr>
            <a:r>
              <a:rPr lang="vi-VN" dirty="0" err="1">
                <a:solidFill>
                  <a:schemeClr val="accent1">
                    <a:lumMod val="50000"/>
                  </a:schemeClr>
                </a:solidFill>
                <a:latin typeface="Open Sans Light"/>
              </a:rPr>
              <a:t>Hiểu</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được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các</a:t>
            </a:r>
            <a:r>
              <a:rPr lang="vi-VN" dirty="0">
                <a:solidFill>
                  <a:schemeClr val="accent1">
                    <a:lumMod val="50000"/>
                  </a:schemeClr>
                </a:solidFill>
                <a:latin typeface="Open Sans Light"/>
              </a:rPr>
              <a:t> mô </a:t>
            </a:r>
            <a:r>
              <a:rPr lang="vi-VN" dirty="0" err="1">
                <a:solidFill>
                  <a:schemeClr val="accent1">
                    <a:lumMod val="50000"/>
                  </a:schemeClr>
                </a:solidFill>
                <a:latin typeface="Open Sans Light"/>
              </a:rPr>
              <a:t>hình</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ứng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dụng</a:t>
            </a:r>
            <a:r>
              <a:rPr lang="vi-VN" dirty="0">
                <a:solidFill>
                  <a:schemeClr val="accent1">
                    <a:lumMod val="50000"/>
                  </a:schemeClr>
                </a:solidFill>
                <a:latin typeface="Open Sans Light"/>
              </a:rPr>
              <a:t> mua </a:t>
            </a:r>
            <a:r>
              <a:rPr lang="vi-VN" dirty="0" err="1">
                <a:solidFill>
                  <a:schemeClr val="accent1">
                    <a:lumMod val="50000"/>
                  </a:schemeClr>
                </a:solidFill>
                <a:latin typeface="Open Sans Light"/>
              </a:rPr>
              <a:t>bán</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hàng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online</a:t>
            </a:r>
            <a:r>
              <a:rPr lang="vi-VN" dirty="0">
                <a:solidFill>
                  <a:schemeClr val="accent1">
                    <a:lumMod val="50000"/>
                  </a:schemeClr>
                </a:solidFill>
                <a:latin typeface="Open Sans Light"/>
              </a:rPr>
              <a:t> trong </a:t>
            </a:r>
            <a:r>
              <a:rPr lang="vi-VN" dirty="0" err="1">
                <a:solidFill>
                  <a:schemeClr val="accent1">
                    <a:lumMod val="50000"/>
                  </a:schemeClr>
                </a:solidFill>
                <a:latin typeface="Open Sans Light"/>
              </a:rPr>
              <a:t>thực</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tế</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để</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triển</a:t>
            </a:r>
            <a:r>
              <a:rPr lang="vi-VN" dirty="0">
                <a:solidFill>
                  <a:schemeClr val="accent1">
                    <a:lumMod val="50000"/>
                  </a:schemeClr>
                </a:solidFill>
                <a:latin typeface="Open Sans Light"/>
              </a:rPr>
              <a:t> khai trong </a:t>
            </a:r>
            <a:r>
              <a:rPr lang="vi-VN" dirty="0" err="1">
                <a:solidFill>
                  <a:schemeClr val="accent1">
                    <a:lumMod val="50000"/>
                  </a:schemeClr>
                </a:solidFill>
                <a:latin typeface="Open Sans Light"/>
              </a:rPr>
              <a:t>ứng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dụng</a:t>
            </a:r>
            <a:r>
              <a:rPr lang="vi-VN" dirty="0">
                <a:solidFill>
                  <a:schemeClr val="accent1">
                    <a:lumMod val="50000"/>
                  </a:schemeClr>
                </a:solidFill>
                <a:latin typeface="Open Sans Light"/>
              </a:rPr>
              <a:t> </a:t>
            </a:r>
            <a:r>
              <a:rPr lang="vi-VN" dirty="0" err="1">
                <a:solidFill>
                  <a:schemeClr val="accent1">
                    <a:lumMod val="50000"/>
                  </a:schemeClr>
                </a:solidFill>
                <a:latin typeface="Open Sans Light"/>
              </a:rPr>
              <a:t>ShopOnline</a:t>
            </a:r>
            <a:r>
              <a:rPr lang="vi-VN" sz="1200" dirty="0">
                <a:solidFill>
                  <a:srgbClr val="57565A"/>
                </a:solidFill>
                <a:latin typeface="Open Sans Light"/>
              </a:rPr>
              <a:t>.</a:t>
            </a:r>
          </a:p>
        </p:txBody>
      </p:sp>
      <p:sp>
        <p:nvSpPr>
          <p:cNvPr id="76" name="Rectangle 75"/>
          <p:cNvSpPr/>
          <p:nvPr/>
        </p:nvSpPr>
        <p:spPr>
          <a:xfrm>
            <a:off x="3728920" y="1480076"/>
            <a:ext cx="455254" cy="438262"/>
          </a:xfrm>
          <a:prstGeom prst="rect">
            <a:avLst/>
          </a:prstGeom>
        </p:spPr>
        <p:txBody>
          <a:bodyPr wrap="none" lIns="0" tIns="0" rIns="0" bIns="0">
            <a:spAutoFit/>
          </a:bodyPr>
          <a:lstStyle/>
          <a:p>
            <a:pPr algn="r" defTabSz="914378">
              <a:lnSpc>
                <a:spcPct val="89000"/>
              </a:lnSpc>
            </a:pPr>
            <a:r>
              <a:rPr lang="en-US" sz="3200" dirty="0">
                <a:solidFill>
                  <a:schemeClr val="accent1">
                    <a:lumMod val="50000"/>
                  </a:schemeClr>
                </a:solidFill>
                <a:latin typeface="Open Sans Light"/>
              </a:rPr>
              <a:t>03</a:t>
            </a:r>
          </a:p>
        </p:txBody>
      </p:sp>
      <p:sp>
        <p:nvSpPr>
          <p:cNvPr id="77" name="Freeform 153"/>
          <p:cNvSpPr>
            <a:spLocks/>
          </p:cNvSpPr>
          <p:nvPr/>
        </p:nvSpPr>
        <p:spPr bwMode="auto">
          <a:xfrm>
            <a:off x="3508228" y="2782044"/>
            <a:ext cx="303144" cy="326896"/>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142"/>
          <p:cNvSpPr>
            <a:spLocks noEditPoints="1"/>
          </p:cNvSpPr>
          <p:nvPr/>
        </p:nvSpPr>
        <p:spPr bwMode="auto">
          <a:xfrm>
            <a:off x="4343497" y="1507975"/>
            <a:ext cx="255632" cy="336036"/>
          </a:xfrm>
          <a:custGeom>
            <a:avLst/>
            <a:gdLst>
              <a:gd name="T0" fmla="*/ 591 w 626"/>
              <a:gd name="T1" fmla="*/ 568 h 568"/>
              <a:gd name="T2" fmla="*/ 35 w 626"/>
              <a:gd name="T3" fmla="*/ 568 h 568"/>
              <a:gd name="T4" fmla="*/ 8 w 626"/>
              <a:gd name="T5" fmla="*/ 556 h 568"/>
              <a:gd name="T6" fmla="*/ 4 w 626"/>
              <a:gd name="T7" fmla="*/ 526 h 568"/>
              <a:gd name="T8" fmla="*/ 101 w 626"/>
              <a:gd name="T9" fmla="*/ 181 h 568"/>
              <a:gd name="T10" fmla="*/ 134 w 626"/>
              <a:gd name="T11" fmla="*/ 161 h 568"/>
              <a:gd name="T12" fmla="*/ 492 w 626"/>
              <a:gd name="T13" fmla="*/ 161 h 568"/>
              <a:gd name="T14" fmla="*/ 525 w 626"/>
              <a:gd name="T15" fmla="*/ 181 h 568"/>
              <a:gd name="T16" fmla="*/ 623 w 626"/>
              <a:gd name="T17" fmla="*/ 526 h 568"/>
              <a:gd name="T18" fmla="*/ 618 w 626"/>
              <a:gd name="T19" fmla="*/ 556 h 568"/>
              <a:gd name="T20" fmla="*/ 591 w 626"/>
              <a:gd name="T21" fmla="*/ 568 h 568"/>
              <a:gd name="T22" fmla="*/ 134 w 626"/>
              <a:gd name="T23" fmla="*/ 175 h 568"/>
              <a:gd name="T24" fmla="*/ 115 w 626"/>
              <a:gd name="T25" fmla="*/ 185 h 568"/>
              <a:gd name="T26" fmla="*/ 17 w 626"/>
              <a:gd name="T27" fmla="*/ 530 h 568"/>
              <a:gd name="T28" fmla="*/ 19 w 626"/>
              <a:gd name="T29" fmla="*/ 547 h 568"/>
              <a:gd name="T30" fmla="*/ 35 w 626"/>
              <a:gd name="T31" fmla="*/ 554 h 568"/>
              <a:gd name="T32" fmla="*/ 591 w 626"/>
              <a:gd name="T33" fmla="*/ 554 h 568"/>
              <a:gd name="T34" fmla="*/ 607 w 626"/>
              <a:gd name="T35" fmla="*/ 547 h 568"/>
              <a:gd name="T36" fmla="*/ 610 w 626"/>
              <a:gd name="T37" fmla="*/ 530 h 568"/>
              <a:gd name="T38" fmla="*/ 512 w 626"/>
              <a:gd name="T39" fmla="*/ 185 h 568"/>
              <a:gd name="T40" fmla="*/ 492 w 626"/>
              <a:gd name="T41" fmla="*/ 175 h 568"/>
              <a:gd name="T42" fmla="*/ 134 w 626"/>
              <a:gd name="T43" fmla="*/ 175 h 568"/>
              <a:gd name="T44" fmla="*/ 426 w 626"/>
              <a:gd name="T45" fmla="*/ 168 h 568"/>
              <a:gd name="T46" fmla="*/ 426 w 626"/>
              <a:gd name="T47" fmla="*/ 113 h 568"/>
              <a:gd name="T48" fmla="*/ 313 w 626"/>
              <a:gd name="T49" fmla="*/ 0 h 568"/>
              <a:gd name="T50" fmla="*/ 200 w 626"/>
              <a:gd name="T51" fmla="*/ 113 h 568"/>
              <a:gd name="T52" fmla="*/ 200 w 626"/>
              <a:gd name="T53" fmla="*/ 168 h 568"/>
              <a:gd name="T54" fmla="*/ 207 w 626"/>
              <a:gd name="T55" fmla="*/ 175 h 568"/>
              <a:gd name="T56" fmla="*/ 214 w 626"/>
              <a:gd name="T57" fmla="*/ 168 h 568"/>
              <a:gd name="T58" fmla="*/ 214 w 626"/>
              <a:gd name="T59" fmla="*/ 113 h 568"/>
              <a:gd name="T60" fmla="*/ 313 w 626"/>
              <a:gd name="T61" fmla="*/ 14 h 568"/>
              <a:gd name="T62" fmla="*/ 412 w 626"/>
              <a:gd name="T63" fmla="*/ 113 h 568"/>
              <a:gd name="T64" fmla="*/ 412 w 626"/>
              <a:gd name="T65" fmla="*/ 168 h 568"/>
              <a:gd name="T66" fmla="*/ 419 w 626"/>
              <a:gd name="T67" fmla="*/ 175 h 568"/>
              <a:gd name="T68" fmla="*/ 419 w 626"/>
              <a:gd name="T69" fmla="*/ 175 h 568"/>
              <a:gd name="T70" fmla="*/ 426 w 626"/>
              <a:gd name="T71" fmla="*/ 168 h 568"/>
              <a:gd name="T72" fmla="*/ 558 w 626"/>
              <a:gd name="T73" fmla="*/ 303 h 568"/>
              <a:gd name="T74" fmla="*/ 551 w 626"/>
              <a:gd name="T75" fmla="*/ 296 h 568"/>
              <a:gd name="T76" fmla="*/ 75 w 626"/>
              <a:gd name="T77" fmla="*/ 296 h 568"/>
              <a:gd name="T78" fmla="*/ 68 w 626"/>
              <a:gd name="T79" fmla="*/ 303 h 568"/>
              <a:gd name="T80" fmla="*/ 75 w 626"/>
              <a:gd name="T81" fmla="*/ 310 h 568"/>
              <a:gd name="T82" fmla="*/ 551 w 626"/>
              <a:gd name="T83" fmla="*/ 310 h 568"/>
              <a:gd name="T84" fmla="*/ 558 w 626"/>
              <a:gd name="T85" fmla="*/ 303 h 568"/>
              <a:gd name="T86" fmla="*/ 313 w 626"/>
              <a:gd name="T87" fmla="*/ 263 h 568"/>
              <a:gd name="T88" fmla="*/ 285 w 626"/>
              <a:gd name="T89" fmla="*/ 235 h 568"/>
              <a:gd name="T90" fmla="*/ 313 w 626"/>
              <a:gd name="T91" fmla="*/ 207 h 568"/>
              <a:gd name="T92" fmla="*/ 341 w 626"/>
              <a:gd name="T93" fmla="*/ 235 h 568"/>
              <a:gd name="T94" fmla="*/ 313 w 626"/>
              <a:gd name="T95" fmla="*/ 263 h 568"/>
              <a:gd name="T96" fmla="*/ 313 w 626"/>
              <a:gd name="T97" fmla="*/ 221 h 568"/>
              <a:gd name="T98" fmla="*/ 299 w 626"/>
              <a:gd name="T99" fmla="*/ 235 h 568"/>
              <a:gd name="T100" fmla="*/ 313 w 626"/>
              <a:gd name="T101" fmla="*/ 249 h 568"/>
              <a:gd name="T102" fmla="*/ 327 w 626"/>
              <a:gd name="T103" fmla="*/ 235 h 568"/>
              <a:gd name="T104" fmla="*/ 313 w 626"/>
              <a:gd name="T105" fmla="*/ 22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6" h="568">
                <a:moveTo>
                  <a:pt x="591" y="568"/>
                </a:moveTo>
                <a:cubicBezTo>
                  <a:pt x="35" y="568"/>
                  <a:pt x="35" y="568"/>
                  <a:pt x="35" y="568"/>
                </a:cubicBezTo>
                <a:cubicBezTo>
                  <a:pt x="24" y="568"/>
                  <a:pt x="14" y="564"/>
                  <a:pt x="8" y="556"/>
                </a:cubicBezTo>
                <a:cubicBezTo>
                  <a:pt x="2" y="548"/>
                  <a:pt x="0" y="537"/>
                  <a:pt x="4" y="526"/>
                </a:cubicBezTo>
                <a:cubicBezTo>
                  <a:pt x="101" y="181"/>
                  <a:pt x="101" y="181"/>
                  <a:pt x="101" y="181"/>
                </a:cubicBezTo>
                <a:cubicBezTo>
                  <a:pt x="104" y="170"/>
                  <a:pt x="118" y="161"/>
                  <a:pt x="134" y="161"/>
                </a:cubicBezTo>
                <a:cubicBezTo>
                  <a:pt x="492" y="161"/>
                  <a:pt x="492" y="161"/>
                  <a:pt x="492" y="161"/>
                </a:cubicBezTo>
                <a:cubicBezTo>
                  <a:pt x="508" y="161"/>
                  <a:pt x="522" y="170"/>
                  <a:pt x="525" y="181"/>
                </a:cubicBezTo>
                <a:cubicBezTo>
                  <a:pt x="623" y="526"/>
                  <a:pt x="623" y="526"/>
                  <a:pt x="623" y="526"/>
                </a:cubicBezTo>
                <a:cubicBezTo>
                  <a:pt x="626" y="537"/>
                  <a:pt x="624" y="548"/>
                  <a:pt x="618" y="556"/>
                </a:cubicBezTo>
                <a:cubicBezTo>
                  <a:pt x="612" y="564"/>
                  <a:pt x="603" y="568"/>
                  <a:pt x="591" y="568"/>
                </a:cubicBezTo>
                <a:close/>
                <a:moveTo>
                  <a:pt x="134" y="175"/>
                </a:moveTo>
                <a:cubicBezTo>
                  <a:pt x="124" y="175"/>
                  <a:pt x="116" y="180"/>
                  <a:pt x="115" y="185"/>
                </a:cubicBezTo>
                <a:cubicBezTo>
                  <a:pt x="17" y="530"/>
                  <a:pt x="17" y="530"/>
                  <a:pt x="17" y="530"/>
                </a:cubicBezTo>
                <a:cubicBezTo>
                  <a:pt x="15" y="536"/>
                  <a:pt x="16" y="543"/>
                  <a:pt x="19" y="547"/>
                </a:cubicBezTo>
                <a:cubicBezTo>
                  <a:pt x="23" y="552"/>
                  <a:pt x="28" y="554"/>
                  <a:pt x="35" y="554"/>
                </a:cubicBezTo>
                <a:cubicBezTo>
                  <a:pt x="591" y="554"/>
                  <a:pt x="591" y="554"/>
                  <a:pt x="591" y="554"/>
                </a:cubicBezTo>
                <a:cubicBezTo>
                  <a:pt x="598" y="554"/>
                  <a:pt x="604" y="552"/>
                  <a:pt x="607" y="547"/>
                </a:cubicBezTo>
                <a:cubicBezTo>
                  <a:pt x="611" y="543"/>
                  <a:pt x="611" y="536"/>
                  <a:pt x="610" y="530"/>
                </a:cubicBezTo>
                <a:cubicBezTo>
                  <a:pt x="512" y="185"/>
                  <a:pt x="512" y="185"/>
                  <a:pt x="512" y="185"/>
                </a:cubicBezTo>
                <a:cubicBezTo>
                  <a:pt x="511" y="180"/>
                  <a:pt x="502" y="175"/>
                  <a:pt x="492" y="175"/>
                </a:cubicBezTo>
                <a:lnTo>
                  <a:pt x="134" y="175"/>
                </a:lnTo>
                <a:close/>
                <a:moveTo>
                  <a:pt x="426" y="168"/>
                </a:moveTo>
                <a:cubicBezTo>
                  <a:pt x="426" y="113"/>
                  <a:pt x="426" y="113"/>
                  <a:pt x="426" y="113"/>
                </a:cubicBezTo>
                <a:cubicBezTo>
                  <a:pt x="426" y="51"/>
                  <a:pt x="376" y="0"/>
                  <a:pt x="313" y="0"/>
                </a:cubicBezTo>
                <a:cubicBezTo>
                  <a:pt x="251" y="0"/>
                  <a:pt x="200" y="51"/>
                  <a:pt x="200" y="113"/>
                </a:cubicBezTo>
                <a:cubicBezTo>
                  <a:pt x="200" y="168"/>
                  <a:pt x="200" y="168"/>
                  <a:pt x="200" y="168"/>
                </a:cubicBezTo>
                <a:cubicBezTo>
                  <a:pt x="200" y="172"/>
                  <a:pt x="203" y="175"/>
                  <a:pt x="207" y="175"/>
                </a:cubicBezTo>
                <a:cubicBezTo>
                  <a:pt x="211" y="175"/>
                  <a:pt x="214" y="172"/>
                  <a:pt x="214" y="168"/>
                </a:cubicBezTo>
                <a:cubicBezTo>
                  <a:pt x="214" y="113"/>
                  <a:pt x="214" y="113"/>
                  <a:pt x="214" y="113"/>
                </a:cubicBezTo>
                <a:cubicBezTo>
                  <a:pt x="214" y="58"/>
                  <a:pt x="259" y="14"/>
                  <a:pt x="313" y="14"/>
                </a:cubicBezTo>
                <a:cubicBezTo>
                  <a:pt x="368" y="14"/>
                  <a:pt x="412" y="58"/>
                  <a:pt x="412" y="113"/>
                </a:cubicBezTo>
                <a:cubicBezTo>
                  <a:pt x="412" y="168"/>
                  <a:pt x="412" y="168"/>
                  <a:pt x="412" y="168"/>
                </a:cubicBezTo>
                <a:cubicBezTo>
                  <a:pt x="412" y="172"/>
                  <a:pt x="415" y="175"/>
                  <a:pt x="419" y="175"/>
                </a:cubicBezTo>
                <a:cubicBezTo>
                  <a:pt x="419" y="175"/>
                  <a:pt x="419" y="175"/>
                  <a:pt x="419" y="175"/>
                </a:cubicBezTo>
                <a:cubicBezTo>
                  <a:pt x="423" y="175"/>
                  <a:pt x="426" y="172"/>
                  <a:pt x="426" y="168"/>
                </a:cubicBezTo>
                <a:close/>
                <a:moveTo>
                  <a:pt x="558" y="303"/>
                </a:moveTo>
                <a:cubicBezTo>
                  <a:pt x="558" y="299"/>
                  <a:pt x="555" y="296"/>
                  <a:pt x="551" y="296"/>
                </a:cubicBezTo>
                <a:cubicBezTo>
                  <a:pt x="75" y="296"/>
                  <a:pt x="75" y="296"/>
                  <a:pt x="75" y="296"/>
                </a:cubicBezTo>
                <a:cubicBezTo>
                  <a:pt x="71" y="296"/>
                  <a:pt x="68" y="299"/>
                  <a:pt x="68" y="303"/>
                </a:cubicBezTo>
                <a:cubicBezTo>
                  <a:pt x="68" y="306"/>
                  <a:pt x="71" y="310"/>
                  <a:pt x="75" y="310"/>
                </a:cubicBezTo>
                <a:cubicBezTo>
                  <a:pt x="551" y="310"/>
                  <a:pt x="551" y="310"/>
                  <a:pt x="551" y="310"/>
                </a:cubicBezTo>
                <a:cubicBezTo>
                  <a:pt x="555" y="310"/>
                  <a:pt x="558" y="306"/>
                  <a:pt x="558" y="303"/>
                </a:cubicBezTo>
                <a:close/>
                <a:moveTo>
                  <a:pt x="313" y="263"/>
                </a:moveTo>
                <a:cubicBezTo>
                  <a:pt x="298" y="263"/>
                  <a:pt x="285" y="251"/>
                  <a:pt x="285" y="235"/>
                </a:cubicBezTo>
                <a:cubicBezTo>
                  <a:pt x="285" y="220"/>
                  <a:pt x="298" y="207"/>
                  <a:pt x="313" y="207"/>
                </a:cubicBezTo>
                <a:cubicBezTo>
                  <a:pt x="329" y="207"/>
                  <a:pt x="341" y="220"/>
                  <a:pt x="341" y="235"/>
                </a:cubicBezTo>
                <a:cubicBezTo>
                  <a:pt x="341" y="251"/>
                  <a:pt x="329" y="263"/>
                  <a:pt x="313" y="263"/>
                </a:cubicBezTo>
                <a:close/>
                <a:moveTo>
                  <a:pt x="313" y="221"/>
                </a:moveTo>
                <a:cubicBezTo>
                  <a:pt x="306" y="221"/>
                  <a:pt x="299" y="228"/>
                  <a:pt x="299" y="235"/>
                </a:cubicBezTo>
                <a:cubicBezTo>
                  <a:pt x="299" y="243"/>
                  <a:pt x="306" y="249"/>
                  <a:pt x="313" y="249"/>
                </a:cubicBezTo>
                <a:cubicBezTo>
                  <a:pt x="321" y="249"/>
                  <a:pt x="327" y="243"/>
                  <a:pt x="327" y="235"/>
                </a:cubicBezTo>
                <a:cubicBezTo>
                  <a:pt x="327" y="228"/>
                  <a:pt x="321" y="221"/>
                  <a:pt x="313" y="22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b="1">
              <a:ln w="22225">
                <a:solidFill>
                  <a:schemeClr val="accent2"/>
                </a:solidFill>
                <a:prstDash val="solid"/>
              </a:ln>
              <a:solidFill>
                <a:schemeClr val="accent2">
                  <a:lumMod val="40000"/>
                  <a:lumOff val="60000"/>
                </a:schemeClr>
              </a:solidFill>
            </a:endParaRPr>
          </a:p>
        </p:txBody>
      </p:sp>
      <p:sp>
        <p:nvSpPr>
          <p:cNvPr id="79" name="Freeform 121"/>
          <p:cNvSpPr>
            <a:spLocks noEditPoints="1"/>
          </p:cNvSpPr>
          <p:nvPr/>
        </p:nvSpPr>
        <p:spPr bwMode="auto">
          <a:xfrm>
            <a:off x="4804747" y="2827942"/>
            <a:ext cx="293672" cy="352490"/>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35"/>
          <p:cNvSpPr>
            <a:spLocks noEditPoints="1"/>
          </p:cNvSpPr>
          <p:nvPr/>
        </p:nvSpPr>
        <p:spPr bwMode="auto">
          <a:xfrm>
            <a:off x="5544354" y="1652922"/>
            <a:ext cx="324803" cy="284566"/>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49913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8" grpId="0" animBg="1"/>
      <p:bldP spid="39" grpId="0"/>
      <p:bldP spid="70" grpId="0"/>
      <p:bldP spid="71" grpId="0"/>
      <p:bldP spid="72" grpId="0"/>
      <p:bldP spid="73" grpId="0"/>
      <p:bldP spid="74" grpId="0"/>
      <p:bldP spid="75"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smtClean="0">
                <a:latin typeface="Open Sans Light"/>
                <a:cs typeface="Open Sans Light"/>
              </a:rPr>
              <a:t>Kết quả đạt được</a:t>
            </a:r>
            <a:endParaRPr lang="en-JM" dirty="0"/>
          </a:p>
        </p:txBody>
      </p:sp>
      <p:sp>
        <p:nvSpPr>
          <p:cNvPr id="50" name="Freeform 33"/>
          <p:cNvSpPr>
            <a:spLocks/>
          </p:cNvSpPr>
          <p:nvPr/>
        </p:nvSpPr>
        <p:spPr bwMode="auto">
          <a:xfrm>
            <a:off x="4160520" y="3503985"/>
            <a:ext cx="822960" cy="822960"/>
          </a:xfrm>
          <a:custGeom>
            <a:avLst/>
            <a:gdLst>
              <a:gd name="T0" fmla="*/ 12 w 1087"/>
              <a:gd name="T1" fmla="*/ 520 h 1087"/>
              <a:gd name="T2" fmla="*/ 566 w 1087"/>
              <a:gd name="T3" fmla="*/ 13 h 1087"/>
              <a:gd name="T4" fmla="*/ 1074 w 1087"/>
              <a:gd name="T5" fmla="*/ 567 h 1087"/>
              <a:gd name="T6" fmla="*/ 520 w 1087"/>
              <a:gd name="T7" fmla="*/ 1074 h 1087"/>
              <a:gd name="T8" fmla="*/ 12 w 1087"/>
              <a:gd name="T9" fmla="*/ 520 h 1087"/>
            </a:gdLst>
            <a:ahLst/>
            <a:cxnLst>
              <a:cxn ang="0">
                <a:pos x="T0" y="T1"/>
              </a:cxn>
              <a:cxn ang="0">
                <a:pos x="T2" y="T3"/>
              </a:cxn>
              <a:cxn ang="0">
                <a:pos x="T4" y="T5"/>
              </a:cxn>
              <a:cxn ang="0">
                <a:pos x="T6" y="T7"/>
              </a:cxn>
              <a:cxn ang="0">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rgbClr val="4276AA"/>
          </a:solidFill>
          <a:ln>
            <a:noFill/>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7565A"/>
              </a:solidFill>
              <a:effectLst/>
              <a:uLnTx/>
              <a:uFillTx/>
              <a:latin typeface="Open Sans Light"/>
            </a:endParaRPr>
          </a:p>
        </p:txBody>
      </p:sp>
      <p:sp>
        <p:nvSpPr>
          <p:cNvPr id="53" name="Oval 20"/>
          <p:cNvSpPr>
            <a:spLocks noChangeArrowheads="1"/>
          </p:cNvSpPr>
          <p:nvPr/>
        </p:nvSpPr>
        <p:spPr bwMode="auto">
          <a:xfrm>
            <a:off x="5255765" y="2406117"/>
            <a:ext cx="822960" cy="822960"/>
          </a:xfrm>
          <a:prstGeom prst="ellipse">
            <a:avLst/>
          </a:prstGeom>
          <a:solidFill>
            <a:srgbClr val="1891AB"/>
          </a:solidFill>
          <a:ln>
            <a:noFill/>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7565A"/>
              </a:solidFill>
              <a:effectLst/>
              <a:uLnTx/>
              <a:uFillTx/>
              <a:latin typeface="Open Sans Light"/>
            </a:endParaRPr>
          </a:p>
        </p:txBody>
      </p:sp>
      <p:sp>
        <p:nvSpPr>
          <p:cNvPr id="56" name="Oval 14"/>
          <p:cNvSpPr>
            <a:spLocks noChangeArrowheads="1"/>
          </p:cNvSpPr>
          <p:nvPr/>
        </p:nvSpPr>
        <p:spPr bwMode="auto">
          <a:xfrm>
            <a:off x="3065275" y="2406117"/>
            <a:ext cx="822960" cy="822960"/>
          </a:xfrm>
          <a:prstGeom prst="ellipse">
            <a:avLst/>
          </a:prstGeom>
          <a:solidFill>
            <a:srgbClr val="5E5CA2"/>
          </a:solidFill>
          <a:ln>
            <a:noFill/>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7565A"/>
              </a:solidFill>
              <a:effectLst/>
              <a:uLnTx/>
              <a:uFillTx/>
              <a:latin typeface="Open Sans Light"/>
            </a:endParaRPr>
          </a:p>
        </p:txBody>
      </p:sp>
      <p:sp>
        <p:nvSpPr>
          <p:cNvPr id="59" name="Oval 21"/>
          <p:cNvSpPr>
            <a:spLocks noChangeArrowheads="1"/>
          </p:cNvSpPr>
          <p:nvPr/>
        </p:nvSpPr>
        <p:spPr bwMode="auto">
          <a:xfrm>
            <a:off x="4160520" y="1308248"/>
            <a:ext cx="822960" cy="822960"/>
          </a:xfrm>
          <a:prstGeom prst="ellipse">
            <a:avLst/>
          </a:prstGeom>
          <a:solidFill>
            <a:srgbClr val="00A09D"/>
          </a:solidFill>
          <a:ln>
            <a:noFill/>
          </a:ln>
        </p:spPr>
        <p:txBody>
          <a:bodyPr vert="horz" wrap="square" lIns="68580" tIns="34290" rIns="68580" bIns="3429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7565A"/>
              </a:solidFill>
              <a:effectLst/>
              <a:uLnTx/>
              <a:uFillTx/>
              <a:latin typeface="Open Sans Light"/>
            </a:endParaRPr>
          </a:p>
        </p:txBody>
      </p:sp>
      <p:sp>
        <p:nvSpPr>
          <p:cNvPr id="61" name="Oval 60"/>
          <p:cNvSpPr/>
          <p:nvPr/>
        </p:nvSpPr>
        <p:spPr>
          <a:xfrm>
            <a:off x="4442238" y="2687835"/>
            <a:ext cx="259525" cy="259525"/>
          </a:xfrm>
          <a:prstGeom prst="ellipse">
            <a:avLst/>
          </a:prstGeom>
          <a:noFill/>
          <a:ln w="38100" cap="flat" cmpd="sng" algn="ctr">
            <a:solidFill>
              <a:srgbClr val="B2B2B2">
                <a:alpha val="50000"/>
              </a:srgbClr>
            </a:solid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Open Sans Light"/>
              <a:ea typeface="+mn-ea"/>
              <a:cs typeface="+mn-cs"/>
            </a:endParaRPr>
          </a:p>
        </p:txBody>
      </p:sp>
      <p:cxnSp>
        <p:nvCxnSpPr>
          <p:cNvPr id="62" name="Straight Connector 61"/>
          <p:cNvCxnSpPr>
            <a:stCxn id="61" idx="6"/>
            <a:endCxn id="53" idx="2"/>
          </p:cNvCxnSpPr>
          <p:nvPr/>
        </p:nvCxnSpPr>
        <p:spPr>
          <a:xfrm>
            <a:off x="4701763" y="2817597"/>
            <a:ext cx="554003" cy="0"/>
          </a:xfrm>
          <a:prstGeom prst="line">
            <a:avLst/>
          </a:prstGeom>
          <a:noFill/>
          <a:ln w="3175" cap="flat" cmpd="sng" algn="ctr">
            <a:solidFill>
              <a:srgbClr val="B2B2B2">
                <a:alpha val="50000"/>
              </a:srgbClr>
            </a:solidFill>
            <a:prstDash val="solid"/>
          </a:ln>
          <a:effectLst/>
        </p:spPr>
      </p:cxnSp>
      <p:cxnSp>
        <p:nvCxnSpPr>
          <p:cNvPr id="63" name="Straight Connector 62"/>
          <p:cNvCxnSpPr>
            <a:stCxn id="61" idx="4"/>
            <a:endCxn id="50" idx="1"/>
          </p:cNvCxnSpPr>
          <p:nvPr/>
        </p:nvCxnSpPr>
        <p:spPr>
          <a:xfrm>
            <a:off x="4572001" y="2947360"/>
            <a:ext cx="0" cy="566468"/>
          </a:xfrm>
          <a:prstGeom prst="line">
            <a:avLst/>
          </a:prstGeom>
          <a:noFill/>
          <a:ln w="3175" cap="flat" cmpd="sng" algn="ctr">
            <a:solidFill>
              <a:srgbClr val="B2B2B2">
                <a:alpha val="50000"/>
              </a:srgbClr>
            </a:solidFill>
            <a:prstDash val="solid"/>
          </a:ln>
          <a:effectLst/>
        </p:spPr>
      </p:cxnSp>
      <p:cxnSp>
        <p:nvCxnSpPr>
          <p:cNvPr id="64" name="Straight Connector 63"/>
          <p:cNvCxnSpPr>
            <a:stCxn id="61" idx="2"/>
            <a:endCxn id="56" idx="6"/>
          </p:cNvCxnSpPr>
          <p:nvPr/>
        </p:nvCxnSpPr>
        <p:spPr>
          <a:xfrm flipH="1">
            <a:off x="3888235" y="2817597"/>
            <a:ext cx="554003" cy="0"/>
          </a:xfrm>
          <a:prstGeom prst="line">
            <a:avLst/>
          </a:prstGeom>
          <a:noFill/>
          <a:ln w="3175" cap="flat" cmpd="sng" algn="ctr">
            <a:solidFill>
              <a:srgbClr val="B2B2B2">
                <a:alpha val="50000"/>
              </a:srgbClr>
            </a:solidFill>
            <a:prstDash val="solid"/>
          </a:ln>
          <a:effectLst/>
        </p:spPr>
      </p:cxnSp>
      <p:cxnSp>
        <p:nvCxnSpPr>
          <p:cNvPr id="65" name="Straight Connector 64"/>
          <p:cNvCxnSpPr>
            <a:stCxn id="61" idx="0"/>
            <a:endCxn id="59" idx="4"/>
          </p:cNvCxnSpPr>
          <p:nvPr/>
        </p:nvCxnSpPr>
        <p:spPr>
          <a:xfrm flipH="1" flipV="1">
            <a:off x="4572000" y="2131208"/>
            <a:ext cx="1" cy="556626"/>
          </a:xfrm>
          <a:prstGeom prst="line">
            <a:avLst/>
          </a:prstGeom>
          <a:noFill/>
          <a:ln w="3175" cap="flat" cmpd="sng" algn="ctr">
            <a:solidFill>
              <a:srgbClr val="B2B2B2">
                <a:alpha val="50000"/>
              </a:srgbClr>
            </a:solidFill>
            <a:prstDash val="solid"/>
          </a:ln>
          <a:effectLst/>
        </p:spPr>
      </p:cxnSp>
      <p:sp>
        <p:nvSpPr>
          <p:cNvPr id="67" name="TextBox 66"/>
          <p:cNvSpPr txBox="1"/>
          <p:nvPr/>
        </p:nvSpPr>
        <p:spPr>
          <a:xfrm>
            <a:off x="4994806" y="1192857"/>
            <a:ext cx="2120405" cy="864339"/>
          </a:xfrm>
          <a:prstGeom prst="rect">
            <a:avLst/>
          </a:prstGeom>
          <a:noFill/>
        </p:spPr>
        <p:txBody>
          <a:bodyPr wrap="square" rtlCol="0">
            <a:spAutoFit/>
          </a:bodyPr>
          <a:lstStyle/>
          <a:p>
            <a:pPr defTabSz="914378">
              <a:spcAft>
                <a:spcPts val="450"/>
              </a:spcAft>
            </a:pPr>
            <a:r>
              <a:rPr lang="en-US" dirty="0" err="1" smtClean="0">
                <a:solidFill>
                  <a:schemeClr val="accent1">
                    <a:lumMod val="50000"/>
                  </a:schemeClr>
                </a:solidFill>
                <a:latin typeface="Open Sans Light"/>
              </a:rPr>
              <a:t>Làm</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việc</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nhóm</a:t>
            </a:r>
            <a:endParaRPr lang="en-US" dirty="0">
              <a:solidFill>
                <a:schemeClr val="accent1">
                  <a:lumMod val="50000"/>
                </a:schemeClr>
              </a:solidFill>
              <a:latin typeface="Open Sans Light"/>
            </a:endParaRPr>
          </a:p>
          <a:p>
            <a:pPr defTabSz="914378">
              <a:spcAft>
                <a:spcPts val="450"/>
              </a:spcAft>
            </a:pPr>
            <a:r>
              <a:rPr lang="en-US" sz="1400" dirty="0" err="1" smtClean="0">
                <a:solidFill>
                  <a:schemeClr val="accent1">
                    <a:lumMod val="50000"/>
                  </a:schemeClr>
                </a:solidFill>
                <a:latin typeface="Open Sans Light"/>
              </a:rPr>
              <a:t>Cải</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thiện</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kinh</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nghiệm</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làm</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việc</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nhóm</a:t>
            </a:r>
            <a:r>
              <a:rPr lang="en-US" sz="1400" dirty="0" smtClean="0">
                <a:solidFill>
                  <a:schemeClr val="accent1">
                    <a:lumMod val="50000"/>
                  </a:schemeClr>
                </a:solidFill>
                <a:latin typeface="Open Sans Light"/>
              </a:rPr>
              <a:t>.</a:t>
            </a:r>
            <a:endParaRPr lang="en-US" sz="1400" dirty="0">
              <a:solidFill>
                <a:schemeClr val="accent1">
                  <a:lumMod val="50000"/>
                </a:schemeClr>
              </a:solidFill>
              <a:latin typeface="Open Sans Light"/>
            </a:endParaRPr>
          </a:p>
        </p:txBody>
      </p:sp>
      <p:sp>
        <p:nvSpPr>
          <p:cNvPr id="70" name="TextBox 69"/>
          <p:cNvSpPr txBox="1"/>
          <p:nvPr/>
        </p:nvSpPr>
        <p:spPr>
          <a:xfrm>
            <a:off x="0" y="2180130"/>
            <a:ext cx="2955057" cy="2157001"/>
          </a:xfrm>
          <a:prstGeom prst="rect">
            <a:avLst/>
          </a:prstGeom>
          <a:noFill/>
        </p:spPr>
        <p:txBody>
          <a:bodyPr wrap="square" rtlCol="0">
            <a:spAutoFit/>
          </a:bodyPr>
          <a:lstStyle/>
          <a:p>
            <a:pPr algn="r" defTabSz="914378">
              <a:spcAft>
                <a:spcPts val="450"/>
              </a:spcAft>
            </a:pPr>
            <a:r>
              <a:rPr lang="en-US" dirty="0" err="1" smtClean="0">
                <a:solidFill>
                  <a:schemeClr val="accent1">
                    <a:lumMod val="50000"/>
                  </a:schemeClr>
                </a:solidFill>
                <a:latin typeface="Open Sans Light"/>
              </a:rPr>
              <a:t>Kinh</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nghiệm</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làm</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việc</a:t>
            </a:r>
            <a:endParaRPr lang="en-US" dirty="0">
              <a:solidFill>
                <a:schemeClr val="accent1">
                  <a:lumMod val="50000"/>
                </a:schemeClr>
              </a:solidFill>
              <a:latin typeface="Open Sans Light"/>
            </a:endParaRPr>
          </a:p>
          <a:p>
            <a:pPr algn="r" defTabSz="914378">
              <a:spcAft>
                <a:spcPts val="450"/>
              </a:spcAft>
            </a:pPr>
            <a:r>
              <a:rPr lang="vi-VN" sz="1400" dirty="0" err="1">
                <a:solidFill>
                  <a:schemeClr val="accent1">
                    <a:lumMod val="50000"/>
                  </a:schemeClr>
                </a:solidFill>
                <a:latin typeface="Open Sans Light"/>
              </a:rPr>
              <a:t>Các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thành</a:t>
            </a:r>
            <a:r>
              <a:rPr lang="vi-VN" sz="1400" dirty="0">
                <a:solidFill>
                  <a:schemeClr val="accent1">
                    <a:lumMod val="50000"/>
                  </a:schemeClr>
                </a:solidFill>
                <a:latin typeface="Open Sans Light"/>
              </a:rPr>
              <a:t> viên </a:t>
            </a:r>
            <a:r>
              <a:rPr lang="vi-VN" sz="1400" dirty="0" err="1">
                <a:solidFill>
                  <a:schemeClr val="accent1">
                    <a:lumMod val="50000"/>
                  </a:schemeClr>
                </a:solidFill>
                <a:latin typeface="Open Sans Light"/>
              </a:rPr>
              <a:t>đúc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kết</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được</a:t>
            </a:r>
            <a:r>
              <a:rPr lang="vi-VN" sz="1400" dirty="0">
                <a:solidFill>
                  <a:schemeClr val="accent1">
                    <a:lumMod val="50000"/>
                  </a:schemeClr>
                </a:solidFill>
                <a:latin typeface="Open Sans Light"/>
              </a:rPr>
              <a:t> thêm </a:t>
            </a:r>
            <a:r>
              <a:rPr lang="vi-VN" sz="1400" dirty="0" err="1">
                <a:solidFill>
                  <a:schemeClr val="accent1">
                    <a:lumMod val="50000"/>
                  </a:schemeClr>
                </a:solidFill>
                <a:latin typeface="Open Sans Light"/>
              </a:rPr>
              <a:t>nhiều</a:t>
            </a:r>
            <a:r>
              <a:rPr lang="vi-VN" sz="1400" dirty="0">
                <a:solidFill>
                  <a:schemeClr val="accent1">
                    <a:lumMod val="50000"/>
                  </a:schemeClr>
                </a:solidFill>
                <a:latin typeface="Open Sans Light"/>
              </a:rPr>
              <a:t> kinh </a:t>
            </a:r>
            <a:r>
              <a:rPr lang="vi-VN" sz="1400" dirty="0" err="1">
                <a:solidFill>
                  <a:schemeClr val="accent1">
                    <a:lumMod val="50000"/>
                  </a:schemeClr>
                </a:solidFill>
                <a:latin typeface="Open Sans Light"/>
              </a:rPr>
              <a:t>nghiệm</a:t>
            </a:r>
            <a:r>
              <a:rPr lang="vi-VN" sz="1400" dirty="0">
                <a:solidFill>
                  <a:schemeClr val="accent1">
                    <a:lumMod val="50000"/>
                  </a:schemeClr>
                </a:solidFill>
                <a:latin typeface="Open Sans Light"/>
              </a:rPr>
              <a:t> trong </a:t>
            </a:r>
            <a:r>
              <a:rPr lang="vi-VN" sz="1400" dirty="0" err="1">
                <a:solidFill>
                  <a:schemeClr val="accent1">
                    <a:lumMod val="50000"/>
                  </a:schemeClr>
                </a:solidFill>
                <a:latin typeface="Open Sans Light"/>
              </a:rPr>
              <a:t>việc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lập</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trình</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iOS</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làm</a:t>
            </a:r>
            <a:r>
              <a:rPr lang="vi-VN" sz="1400" dirty="0">
                <a:solidFill>
                  <a:schemeClr val="accent1">
                    <a:lumMod val="50000"/>
                  </a:schemeClr>
                </a:solidFill>
                <a:latin typeface="Open Sans Light"/>
              </a:rPr>
              <a:t> quen </a:t>
            </a:r>
            <a:r>
              <a:rPr lang="vi-VN" sz="1400" dirty="0" err="1">
                <a:solidFill>
                  <a:schemeClr val="accent1">
                    <a:lumMod val="50000"/>
                  </a:schemeClr>
                </a:solidFill>
                <a:latin typeface="Open Sans Light"/>
              </a:rPr>
              <a:t>được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với</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nhiều</a:t>
            </a:r>
            <a:r>
              <a:rPr lang="vi-VN" sz="1400" dirty="0">
                <a:solidFill>
                  <a:schemeClr val="accent1">
                    <a:lumMod val="50000"/>
                  </a:schemeClr>
                </a:solidFill>
                <a:latin typeface="Open Sans Light"/>
              </a:rPr>
              <a:t> thư </a:t>
            </a:r>
            <a:r>
              <a:rPr lang="vi-VN" sz="1400" dirty="0" err="1">
                <a:solidFill>
                  <a:schemeClr val="accent1">
                    <a:lumMod val="50000"/>
                  </a:schemeClr>
                </a:solidFill>
                <a:latin typeface="Open Sans Light"/>
              </a:rPr>
              <a:t>viện</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hỗ</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trợ</a:t>
            </a:r>
            <a:r>
              <a:rPr lang="vi-VN" sz="1400" dirty="0">
                <a:solidFill>
                  <a:schemeClr val="accent1">
                    <a:lumMod val="50000"/>
                  </a:schemeClr>
                </a:solidFill>
                <a:latin typeface="Open Sans Light"/>
              </a:rPr>
              <a:t>, tương </a:t>
            </a:r>
            <a:r>
              <a:rPr lang="vi-VN" sz="1400" dirty="0" err="1">
                <a:solidFill>
                  <a:schemeClr val="accent1">
                    <a:lumMod val="50000"/>
                  </a:schemeClr>
                </a:solidFill>
                <a:latin typeface="Open Sans Light"/>
              </a:rPr>
              <a:t>tác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với</a:t>
            </a:r>
            <a:r>
              <a:rPr lang="vi-VN" sz="1400" dirty="0">
                <a:solidFill>
                  <a:schemeClr val="accent1">
                    <a:lumMod val="50000"/>
                  </a:schemeClr>
                </a:solidFill>
                <a:latin typeface="Open Sans Light"/>
              </a:rPr>
              <a:t> Server thông qua API, xây </a:t>
            </a:r>
            <a:r>
              <a:rPr lang="vi-VN" sz="1400" dirty="0" err="1">
                <a:solidFill>
                  <a:schemeClr val="accent1">
                    <a:lumMod val="50000"/>
                  </a:schemeClr>
                </a:solidFill>
                <a:latin typeface="Open Sans Light"/>
              </a:rPr>
              <a:t>dựng</a:t>
            </a:r>
            <a:r>
              <a:rPr lang="vi-VN" sz="1400" dirty="0">
                <a:solidFill>
                  <a:schemeClr val="accent1">
                    <a:lumMod val="50000"/>
                  </a:schemeClr>
                </a:solidFill>
                <a:latin typeface="Open Sans Light"/>
              </a:rPr>
              <a:t> cơ </a:t>
            </a:r>
            <a:r>
              <a:rPr lang="vi-VN" sz="1400" dirty="0" err="1">
                <a:solidFill>
                  <a:schemeClr val="accent1">
                    <a:lumMod val="50000"/>
                  </a:schemeClr>
                </a:solidFill>
                <a:latin typeface="Open Sans Light"/>
              </a:rPr>
              <a:t>sở</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dữ</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liệu</a:t>
            </a:r>
            <a:r>
              <a:rPr lang="vi-VN" sz="1400" dirty="0">
                <a:solidFill>
                  <a:schemeClr val="accent1">
                    <a:lumMod val="50000"/>
                  </a:schemeClr>
                </a:solidFill>
                <a:latin typeface="Open Sans Light"/>
              </a:rPr>
              <a:t> trên </a:t>
            </a:r>
            <a:r>
              <a:rPr lang="vi-VN" sz="1400" dirty="0" err="1">
                <a:solidFill>
                  <a:schemeClr val="accent1">
                    <a:lumMod val="50000"/>
                  </a:schemeClr>
                </a:solidFill>
                <a:latin typeface="Open Sans Light"/>
              </a:rPr>
              <a:t>Parse</a:t>
            </a:r>
            <a:r>
              <a:rPr lang="vi-VN" sz="1400" dirty="0">
                <a:solidFill>
                  <a:schemeClr val="accent1">
                    <a:lumMod val="50000"/>
                  </a:schemeClr>
                </a:solidFill>
                <a:latin typeface="Open Sans Light"/>
              </a:rPr>
              <a:t> Server, </a:t>
            </a:r>
            <a:r>
              <a:rPr lang="vi-VN" sz="1400" dirty="0" err="1">
                <a:solidFill>
                  <a:schemeClr val="accent1">
                    <a:lumMod val="50000"/>
                  </a:schemeClr>
                </a:solidFill>
                <a:latin typeface="Open Sans Light"/>
              </a:rPr>
              <a:t>cũng</a:t>
            </a:r>
            <a:r>
              <a:rPr lang="vi-VN" sz="1400" dirty="0">
                <a:solidFill>
                  <a:schemeClr val="accent1">
                    <a:lumMod val="50000"/>
                  </a:schemeClr>
                </a:solidFill>
                <a:latin typeface="Open Sans Light"/>
              </a:rPr>
              <a:t> như </a:t>
            </a:r>
            <a:r>
              <a:rPr lang="vi-VN" sz="1400" dirty="0" err="1">
                <a:solidFill>
                  <a:schemeClr val="accent1">
                    <a:lumMod val="50000"/>
                  </a:schemeClr>
                </a:solidFill>
                <a:latin typeface="Open Sans Light"/>
              </a:rPr>
              <a:t>làm</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việc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nhiều</a:t>
            </a:r>
            <a:r>
              <a:rPr lang="vi-VN" sz="1400" dirty="0">
                <a:solidFill>
                  <a:schemeClr val="accent1">
                    <a:lumMod val="50000"/>
                  </a:schemeClr>
                </a:solidFill>
                <a:latin typeface="Open Sans Light"/>
              </a:rPr>
              <a:t> thư </a:t>
            </a:r>
            <a:r>
              <a:rPr lang="vi-VN" sz="1400" dirty="0" err="1">
                <a:solidFill>
                  <a:schemeClr val="accent1">
                    <a:lumMod val="50000"/>
                  </a:schemeClr>
                </a:solidFill>
                <a:latin typeface="Open Sans Light"/>
              </a:rPr>
              <a:t>việc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mã</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nguồn</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mở</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khác</a:t>
            </a:r>
            <a:r>
              <a:rPr lang="vi-VN" sz="1400" dirty="0">
                <a:solidFill>
                  <a:schemeClr val="accent1">
                    <a:lumMod val="50000"/>
                  </a:schemeClr>
                </a:solidFill>
                <a:latin typeface="Open Sans Light"/>
              </a:rPr>
              <a:t>.</a:t>
            </a:r>
            <a:endParaRPr lang="en-US" sz="1400" dirty="0">
              <a:solidFill>
                <a:schemeClr val="accent1">
                  <a:lumMod val="50000"/>
                </a:schemeClr>
              </a:solidFill>
              <a:latin typeface="Open Sans Light"/>
            </a:endParaRPr>
          </a:p>
        </p:txBody>
      </p:sp>
      <p:sp>
        <p:nvSpPr>
          <p:cNvPr id="71" name="Freeform 18"/>
          <p:cNvSpPr>
            <a:spLocks noEditPoints="1"/>
          </p:cNvSpPr>
          <p:nvPr/>
        </p:nvSpPr>
        <p:spPr bwMode="auto">
          <a:xfrm>
            <a:off x="3253411" y="2519267"/>
            <a:ext cx="441295" cy="605409"/>
          </a:xfrm>
          <a:custGeom>
            <a:avLst/>
            <a:gdLst>
              <a:gd name="T0" fmla="*/ 162 w 324"/>
              <a:gd name="T1" fmla="*/ 41 h 463"/>
              <a:gd name="T2" fmla="*/ 171 w 324"/>
              <a:gd name="T3" fmla="*/ 33 h 463"/>
              <a:gd name="T4" fmla="*/ 162 w 324"/>
              <a:gd name="T5" fmla="*/ 24 h 463"/>
              <a:gd name="T6" fmla="*/ 154 w 324"/>
              <a:gd name="T7" fmla="*/ 33 h 463"/>
              <a:gd name="T8" fmla="*/ 162 w 324"/>
              <a:gd name="T9" fmla="*/ 41 h 463"/>
              <a:gd name="T10" fmla="*/ 162 w 324"/>
              <a:gd name="T11" fmla="*/ 32 h 463"/>
              <a:gd name="T12" fmla="*/ 163 w 324"/>
              <a:gd name="T13" fmla="*/ 33 h 463"/>
              <a:gd name="T14" fmla="*/ 162 w 324"/>
              <a:gd name="T15" fmla="*/ 33 h 463"/>
              <a:gd name="T16" fmla="*/ 161 w 324"/>
              <a:gd name="T17" fmla="*/ 33 h 463"/>
              <a:gd name="T18" fmla="*/ 162 w 324"/>
              <a:gd name="T19" fmla="*/ 32 h 463"/>
              <a:gd name="T20" fmla="*/ 280 w 324"/>
              <a:gd name="T21" fmla="*/ 50 h 463"/>
              <a:gd name="T22" fmla="*/ 44 w 324"/>
              <a:gd name="T23" fmla="*/ 50 h 463"/>
              <a:gd name="T24" fmla="*/ 29 w 324"/>
              <a:gd name="T25" fmla="*/ 65 h 463"/>
              <a:gd name="T26" fmla="*/ 29 w 324"/>
              <a:gd name="T27" fmla="*/ 371 h 463"/>
              <a:gd name="T28" fmla="*/ 44 w 324"/>
              <a:gd name="T29" fmla="*/ 386 h 463"/>
              <a:gd name="T30" fmla="*/ 280 w 324"/>
              <a:gd name="T31" fmla="*/ 386 h 463"/>
              <a:gd name="T32" fmla="*/ 296 w 324"/>
              <a:gd name="T33" fmla="*/ 371 h 463"/>
              <a:gd name="T34" fmla="*/ 296 w 324"/>
              <a:gd name="T35" fmla="*/ 65 h 463"/>
              <a:gd name="T36" fmla="*/ 280 w 324"/>
              <a:gd name="T37" fmla="*/ 50 h 463"/>
              <a:gd name="T38" fmla="*/ 286 w 324"/>
              <a:gd name="T39" fmla="*/ 371 h 463"/>
              <a:gd name="T40" fmla="*/ 280 w 324"/>
              <a:gd name="T41" fmla="*/ 377 h 463"/>
              <a:gd name="T42" fmla="*/ 44 w 324"/>
              <a:gd name="T43" fmla="*/ 377 h 463"/>
              <a:gd name="T44" fmla="*/ 38 w 324"/>
              <a:gd name="T45" fmla="*/ 371 h 463"/>
              <a:gd name="T46" fmla="*/ 38 w 324"/>
              <a:gd name="T47" fmla="*/ 65 h 463"/>
              <a:gd name="T48" fmla="*/ 44 w 324"/>
              <a:gd name="T49" fmla="*/ 60 h 463"/>
              <a:gd name="T50" fmla="*/ 280 w 324"/>
              <a:gd name="T51" fmla="*/ 60 h 463"/>
              <a:gd name="T52" fmla="*/ 286 w 324"/>
              <a:gd name="T53" fmla="*/ 65 h 463"/>
              <a:gd name="T54" fmla="*/ 286 w 324"/>
              <a:gd name="T55" fmla="*/ 371 h 463"/>
              <a:gd name="T56" fmla="*/ 289 w 324"/>
              <a:gd name="T57" fmla="*/ 0 h 463"/>
              <a:gd name="T58" fmla="*/ 36 w 324"/>
              <a:gd name="T59" fmla="*/ 0 h 463"/>
              <a:gd name="T60" fmla="*/ 0 w 324"/>
              <a:gd name="T61" fmla="*/ 35 h 463"/>
              <a:gd name="T62" fmla="*/ 0 w 324"/>
              <a:gd name="T63" fmla="*/ 427 h 463"/>
              <a:gd name="T64" fmla="*/ 36 w 324"/>
              <a:gd name="T65" fmla="*/ 463 h 463"/>
              <a:gd name="T66" fmla="*/ 289 w 324"/>
              <a:gd name="T67" fmla="*/ 463 h 463"/>
              <a:gd name="T68" fmla="*/ 324 w 324"/>
              <a:gd name="T69" fmla="*/ 427 h 463"/>
              <a:gd name="T70" fmla="*/ 324 w 324"/>
              <a:gd name="T71" fmla="*/ 35 h 463"/>
              <a:gd name="T72" fmla="*/ 289 w 324"/>
              <a:gd name="T73" fmla="*/ 0 h 463"/>
              <a:gd name="T74" fmla="*/ 315 w 324"/>
              <a:gd name="T75" fmla="*/ 427 h 463"/>
              <a:gd name="T76" fmla="*/ 289 w 324"/>
              <a:gd name="T77" fmla="*/ 454 h 463"/>
              <a:gd name="T78" fmla="*/ 36 w 324"/>
              <a:gd name="T79" fmla="*/ 454 h 463"/>
              <a:gd name="T80" fmla="*/ 10 w 324"/>
              <a:gd name="T81" fmla="*/ 427 h 463"/>
              <a:gd name="T82" fmla="*/ 10 w 324"/>
              <a:gd name="T83" fmla="*/ 35 h 463"/>
              <a:gd name="T84" fmla="*/ 36 w 324"/>
              <a:gd name="T85" fmla="*/ 9 h 463"/>
              <a:gd name="T86" fmla="*/ 289 w 324"/>
              <a:gd name="T87" fmla="*/ 9 h 463"/>
              <a:gd name="T88" fmla="*/ 315 w 324"/>
              <a:gd name="T89" fmla="*/ 35 h 463"/>
              <a:gd name="T90" fmla="*/ 315 w 324"/>
              <a:gd name="T91" fmla="*/ 427 h 463"/>
              <a:gd name="T92" fmla="*/ 162 w 324"/>
              <a:gd name="T93" fmla="*/ 400 h 463"/>
              <a:gd name="T94" fmla="*/ 142 w 324"/>
              <a:gd name="T95" fmla="*/ 421 h 463"/>
              <a:gd name="T96" fmla="*/ 162 w 324"/>
              <a:gd name="T97" fmla="*/ 442 h 463"/>
              <a:gd name="T98" fmla="*/ 183 w 324"/>
              <a:gd name="T99" fmla="*/ 421 h 463"/>
              <a:gd name="T100" fmla="*/ 162 w 324"/>
              <a:gd name="T101" fmla="*/ 400 h 463"/>
              <a:gd name="T102" fmla="*/ 162 w 324"/>
              <a:gd name="T103" fmla="*/ 432 h 463"/>
              <a:gd name="T104" fmla="*/ 151 w 324"/>
              <a:gd name="T105" fmla="*/ 421 h 463"/>
              <a:gd name="T106" fmla="*/ 162 w 324"/>
              <a:gd name="T107" fmla="*/ 410 h 463"/>
              <a:gd name="T108" fmla="*/ 174 w 324"/>
              <a:gd name="T109" fmla="*/ 421 h 463"/>
              <a:gd name="T110" fmla="*/ 162 w 324"/>
              <a:gd name="T111" fmla="*/ 43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463">
                <a:moveTo>
                  <a:pt x="162" y="41"/>
                </a:moveTo>
                <a:cubicBezTo>
                  <a:pt x="167" y="41"/>
                  <a:pt x="171" y="37"/>
                  <a:pt x="171" y="33"/>
                </a:cubicBezTo>
                <a:cubicBezTo>
                  <a:pt x="171" y="28"/>
                  <a:pt x="167" y="24"/>
                  <a:pt x="162" y="24"/>
                </a:cubicBezTo>
                <a:cubicBezTo>
                  <a:pt x="158" y="24"/>
                  <a:pt x="154" y="28"/>
                  <a:pt x="154" y="33"/>
                </a:cubicBezTo>
                <a:cubicBezTo>
                  <a:pt x="154" y="37"/>
                  <a:pt x="158" y="41"/>
                  <a:pt x="162" y="41"/>
                </a:cubicBezTo>
                <a:close/>
                <a:moveTo>
                  <a:pt x="162" y="32"/>
                </a:moveTo>
                <a:cubicBezTo>
                  <a:pt x="163" y="32"/>
                  <a:pt x="163" y="32"/>
                  <a:pt x="163" y="33"/>
                </a:cubicBezTo>
                <a:cubicBezTo>
                  <a:pt x="163" y="33"/>
                  <a:pt x="163" y="33"/>
                  <a:pt x="162" y="33"/>
                </a:cubicBezTo>
                <a:cubicBezTo>
                  <a:pt x="162" y="33"/>
                  <a:pt x="161" y="33"/>
                  <a:pt x="161" y="33"/>
                </a:cubicBezTo>
                <a:cubicBezTo>
                  <a:pt x="161" y="32"/>
                  <a:pt x="162" y="32"/>
                  <a:pt x="162" y="32"/>
                </a:cubicBezTo>
                <a:close/>
                <a:moveTo>
                  <a:pt x="280" y="50"/>
                </a:moveTo>
                <a:cubicBezTo>
                  <a:pt x="44" y="50"/>
                  <a:pt x="44" y="50"/>
                  <a:pt x="44" y="50"/>
                </a:cubicBezTo>
                <a:cubicBezTo>
                  <a:pt x="36" y="50"/>
                  <a:pt x="29" y="57"/>
                  <a:pt x="29" y="65"/>
                </a:cubicBezTo>
                <a:cubicBezTo>
                  <a:pt x="29" y="371"/>
                  <a:pt x="29" y="371"/>
                  <a:pt x="29" y="371"/>
                </a:cubicBezTo>
                <a:cubicBezTo>
                  <a:pt x="29" y="379"/>
                  <a:pt x="36" y="386"/>
                  <a:pt x="44" y="386"/>
                </a:cubicBezTo>
                <a:cubicBezTo>
                  <a:pt x="280" y="386"/>
                  <a:pt x="280" y="386"/>
                  <a:pt x="280" y="386"/>
                </a:cubicBezTo>
                <a:cubicBezTo>
                  <a:pt x="289" y="386"/>
                  <a:pt x="296" y="379"/>
                  <a:pt x="296" y="371"/>
                </a:cubicBezTo>
                <a:cubicBezTo>
                  <a:pt x="296" y="65"/>
                  <a:pt x="296" y="65"/>
                  <a:pt x="296" y="65"/>
                </a:cubicBezTo>
                <a:cubicBezTo>
                  <a:pt x="296" y="57"/>
                  <a:pt x="289" y="50"/>
                  <a:pt x="280" y="50"/>
                </a:cubicBezTo>
                <a:close/>
                <a:moveTo>
                  <a:pt x="286" y="371"/>
                </a:moveTo>
                <a:cubicBezTo>
                  <a:pt x="286" y="374"/>
                  <a:pt x="284" y="377"/>
                  <a:pt x="280" y="377"/>
                </a:cubicBezTo>
                <a:cubicBezTo>
                  <a:pt x="44" y="377"/>
                  <a:pt x="44" y="377"/>
                  <a:pt x="44" y="377"/>
                </a:cubicBezTo>
                <a:cubicBezTo>
                  <a:pt x="41" y="377"/>
                  <a:pt x="38" y="374"/>
                  <a:pt x="38" y="371"/>
                </a:cubicBezTo>
                <a:cubicBezTo>
                  <a:pt x="38" y="65"/>
                  <a:pt x="38" y="65"/>
                  <a:pt x="38" y="65"/>
                </a:cubicBezTo>
                <a:cubicBezTo>
                  <a:pt x="38" y="62"/>
                  <a:pt x="41" y="60"/>
                  <a:pt x="44" y="60"/>
                </a:cubicBezTo>
                <a:cubicBezTo>
                  <a:pt x="280" y="60"/>
                  <a:pt x="280" y="60"/>
                  <a:pt x="280" y="60"/>
                </a:cubicBezTo>
                <a:cubicBezTo>
                  <a:pt x="284" y="60"/>
                  <a:pt x="286" y="62"/>
                  <a:pt x="286" y="65"/>
                </a:cubicBezTo>
                <a:lnTo>
                  <a:pt x="286" y="371"/>
                </a:lnTo>
                <a:close/>
                <a:moveTo>
                  <a:pt x="289" y="0"/>
                </a:moveTo>
                <a:cubicBezTo>
                  <a:pt x="36" y="0"/>
                  <a:pt x="36" y="0"/>
                  <a:pt x="36" y="0"/>
                </a:cubicBezTo>
                <a:cubicBezTo>
                  <a:pt x="16" y="0"/>
                  <a:pt x="0" y="16"/>
                  <a:pt x="0" y="35"/>
                </a:cubicBezTo>
                <a:cubicBezTo>
                  <a:pt x="0" y="427"/>
                  <a:pt x="0" y="427"/>
                  <a:pt x="0" y="427"/>
                </a:cubicBezTo>
                <a:cubicBezTo>
                  <a:pt x="0" y="447"/>
                  <a:pt x="16" y="463"/>
                  <a:pt x="36" y="463"/>
                </a:cubicBezTo>
                <a:cubicBezTo>
                  <a:pt x="289" y="463"/>
                  <a:pt x="289" y="463"/>
                  <a:pt x="289" y="463"/>
                </a:cubicBezTo>
                <a:cubicBezTo>
                  <a:pt x="308" y="463"/>
                  <a:pt x="324" y="447"/>
                  <a:pt x="324" y="427"/>
                </a:cubicBezTo>
                <a:cubicBezTo>
                  <a:pt x="324" y="35"/>
                  <a:pt x="324" y="35"/>
                  <a:pt x="324" y="35"/>
                </a:cubicBezTo>
                <a:cubicBezTo>
                  <a:pt x="324" y="16"/>
                  <a:pt x="308" y="0"/>
                  <a:pt x="289" y="0"/>
                </a:cubicBezTo>
                <a:close/>
                <a:moveTo>
                  <a:pt x="315" y="427"/>
                </a:moveTo>
                <a:cubicBezTo>
                  <a:pt x="315" y="442"/>
                  <a:pt x="303" y="454"/>
                  <a:pt x="289" y="454"/>
                </a:cubicBezTo>
                <a:cubicBezTo>
                  <a:pt x="36" y="454"/>
                  <a:pt x="36" y="454"/>
                  <a:pt x="36" y="454"/>
                </a:cubicBezTo>
                <a:cubicBezTo>
                  <a:pt x="21" y="454"/>
                  <a:pt x="10" y="442"/>
                  <a:pt x="10" y="427"/>
                </a:cubicBezTo>
                <a:cubicBezTo>
                  <a:pt x="10" y="35"/>
                  <a:pt x="10" y="35"/>
                  <a:pt x="10" y="35"/>
                </a:cubicBezTo>
                <a:cubicBezTo>
                  <a:pt x="10" y="21"/>
                  <a:pt x="21" y="9"/>
                  <a:pt x="36" y="9"/>
                </a:cubicBezTo>
                <a:cubicBezTo>
                  <a:pt x="289" y="9"/>
                  <a:pt x="289" y="9"/>
                  <a:pt x="289" y="9"/>
                </a:cubicBezTo>
                <a:cubicBezTo>
                  <a:pt x="303" y="9"/>
                  <a:pt x="315" y="21"/>
                  <a:pt x="315" y="35"/>
                </a:cubicBezTo>
                <a:lnTo>
                  <a:pt x="315" y="427"/>
                </a:lnTo>
                <a:close/>
                <a:moveTo>
                  <a:pt x="162" y="400"/>
                </a:moveTo>
                <a:cubicBezTo>
                  <a:pt x="151" y="400"/>
                  <a:pt x="142" y="410"/>
                  <a:pt x="142" y="421"/>
                </a:cubicBezTo>
                <a:cubicBezTo>
                  <a:pt x="142" y="432"/>
                  <a:pt x="151" y="442"/>
                  <a:pt x="162" y="442"/>
                </a:cubicBezTo>
                <a:cubicBezTo>
                  <a:pt x="174" y="442"/>
                  <a:pt x="183" y="432"/>
                  <a:pt x="183" y="421"/>
                </a:cubicBezTo>
                <a:cubicBezTo>
                  <a:pt x="183" y="410"/>
                  <a:pt x="174" y="400"/>
                  <a:pt x="162" y="400"/>
                </a:cubicBezTo>
                <a:close/>
                <a:moveTo>
                  <a:pt x="162" y="432"/>
                </a:moveTo>
                <a:cubicBezTo>
                  <a:pt x="156" y="432"/>
                  <a:pt x="151" y="427"/>
                  <a:pt x="151" y="421"/>
                </a:cubicBezTo>
                <a:cubicBezTo>
                  <a:pt x="151" y="415"/>
                  <a:pt x="156" y="410"/>
                  <a:pt x="162" y="410"/>
                </a:cubicBezTo>
                <a:cubicBezTo>
                  <a:pt x="169" y="410"/>
                  <a:pt x="174" y="415"/>
                  <a:pt x="174" y="421"/>
                </a:cubicBezTo>
                <a:cubicBezTo>
                  <a:pt x="174" y="427"/>
                  <a:pt x="169" y="432"/>
                  <a:pt x="162" y="4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TextBox 71"/>
          <p:cNvSpPr txBox="1"/>
          <p:nvPr/>
        </p:nvSpPr>
        <p:spPr>
          <a:xfrm>
            <a:off x="6188944" y="2416205"/>
            <a:ext cx="2120405" cy="648896"/>
          </a:xfrm>
          <a:prstGeom prst="rect">
            <a:avLst/>
          </a:prstGeom>
          <a:noFill/>
        </p:spPr>
        <p:txBody>
          <a:bodyPr wrap="square" rtlCol="0">
            <a:spAutoFit/>
          </a:bodyPr>
          <a:lstStyle/>
          <a:p>
            <a:pPr defTabSz="914378">
              <a:spcAft>
                <a:spcPts val="450"/>
              </a:spcAft>
            </a:pPr>
            <a:r>
              <a:rPr lang="en-US" dirty="0" err="1" smtClean="0">
                <a:solidFill>
                  <a:schemeClr val="accent1">
                    <a:lumMod val="50000"/>
                  </a:schemeClr>
                </a:solidFill>
                <a:latin typeface="Open Sans Light"/>
              </a:rPr>
              <a:t>XCode</a:t>
            </a:r>
            <a:endParaRPr lang="en-US" dirty="0">
              <a:solidFill>
                <a:schemeClr val="accent1">
                  <a:lumMod val="50000"/>
                </a:schemeClr>
              </a:solidFill>
              <a:latin typeface="Open Sans Light"/>
            </a:endParaRPr>
          </a:p>
          <a:p>
            <a:pPr defTabSz="914378">
              <a:spcAft>
                <a:spcPts val="450"/>
              </a:spcAft>
            </a:pPr>
            <a:r>
              <a:rPr lang="en-US" sz="1400" dirty="0" err="1" smtClean="0">
                <a:solidFill>
                  <a:schemeClr val="accent1">
                    <a:lumMod val="50000"/>
                  </a:schemeClr>
                </a:solidFill>
                <a:latin typeface="Open Sans Light"/>
              </a:rPr>
              <a:t>Làm</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quen</a:t>
            </a:r>
            <a:r>
              <a:rPr lang="en-US" sz="1400" dirty="0" smtClean="0">
                <a:solidFill>
                  <a:schemeClr val="accent1">
                    <a:lumMod val="50000"/>
                  </a:schemeClr>
                </a:solidFill>
                <a:latin typeface="Open Sans Light"/>
              </a:rPr>
              <a:t> </a:t>
            </a:r>
            <a:r>
              <a:rPr lang="en-US" sz="1400" dirty="0" err="1">
                <a:solidFill>
                  <a:schemeClr val="accent1">
                    <a:lumMod val="50000"/>
                  </a:schemeClr>
                </a:solidFill>
                <a:latin typeface="Open Sans Light"/>
              </a:rPr>
              <a:t>với</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XCode</a:t>
            </a:r>
            <a:r>
              <a:rPr lang="en-US" sz="1200" dirty="0" smtClean="0">
                <a:solidFill>
                  <a:schemeClr val="accent1">
                    <a:lumMod val="50000"/>
                  </a:schemeClr>
                </a:solidFill>
                <a:latin typeface="Open Sans Light"/>
              </a:rPr>
              <a:t>.</a:t>
            </a:r>
            <a:endParaRPr lang="en-US" sz="1200" dirty="0">
              <a:solidFill>
                <a:schemeClr val="accent1">
                  <a:lumMod val="50000"/>
                </a:schemeClr>
              </a:solidFill>
              <a:latin typeface="Open Sans Light"/>
            </a:endParaRPr>
          </a:p>
        </p:txBody>
      </p:sp>
      <p:sp>
        <p:nvSpPr>
          <p:cNvPr id="73" name="TextBox 72"/>
          <p:cNvSpPr txBox="1"/>
          <p:nvPr/>
        </p:nvSpPr>
        <p:spPr>
          <a:xfrm>
            <a:off x="5128741" y="3475428"/>
            <a:ext cx="3180608" cy="1079783"/>
          </a:xfrm>
          <a:prstGeom prst="rect">
            <a:avLst/>
          </a:prstGeom>
          <a:noFill/>
        </p:spPr>
        <p:txBody>
          <a:bodyPr wrap="square" rtlCol="0">
            <a:spAutoFit/>
          </a:bodyPr>
          <a:lstStyle/>
          <a:p>
            <a:pPr defTabSz="914378">
              <a:spcAft>
                <a:spcPts val="450"/>
              </a:spcAft>
            </a:pPr>
            <a:r>
              <a:rPr lang="en-US" dirty="0" err="1" smtClean="0">
                <a:solidFill>
                  <a:schemeClr val="accent1">
                    <a:lumMod val="50000"/>
                  </a:schemeClr>
                </a:solidFill>
                <a:latin typeface="Open Sans Light"/>
              </a:rPr>
              <a:t>Quản</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lý</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dự</a:t>
            </a:r>
            <a:r>
              <a:rPr lang="en-US" dirty="0" smtClean="0">
                <a:solidFill>
                  <a:schemeClr val="accent1">
                    <a:lumMod val="50000"/>
                  </a:schemeClr>
                </a:solidFill>
                <a:latin typeface="Open Sans Light"/>
              </a:rPr>
              <a:t> </a:t>
            </a:r>
            <a:r>
              <a:rPr lang="en-US" dirty="0" err="1" smtClean="0">
                <a:solidFill>
                  <a:schemeClr val="accent1">
                    <a:lumMod val="50000"/>
                  </a:schemeClr>
                </a:solidFill>
                <a:latin typeface="Open Sans Light"/>
              </a:rPr>
              <a:t>án</a:t>
            </a:r>
            <a:endParaRPr lang="en-US" dirty="0">
              <a:solidFill>
                <a:schemeClr val="accent1">
                  <a:lumMod val="50000"/>
                </a:schemeClr>
              </a:solidFill>
              <a:latin typeface="Open Sans Light"/>
            </a:endParaRPr>
          </a:p>
          <a:p>
            <a:pPr defTabSz="914378">
              <a:spcAft>
                <a:spcPts val="450"/>
              </a:spcAft>
            </a:pPr>
            <a:r>
              <a:rPr lang="en-US" sz="1400" dirty="0" err="1" smtClean="0">
                <a:solidFill>
                  <a:schemeClr val="accent1">
                    <a:lumMod val="50000"/>
                  </a:schemeClr>
                </a:solidFill>
                <a:latin typeface="Open Sans Light"/>
              </a:rPr>
              <a:t>Nâng</a:t>
            </a:r>
            <a:r>
              <a:rPr lang="en-US" sz="1400" dirty="0" smtClean="0">
                <a:solidFill>
                  <a:schemeClr val="accent1">
                    <a:lumMod val="50000"/>
                  </a:schemeClr>
                </a:solidFill>
                <a:latin typeface="Open Sans Light"/>
              </a:rPr>
              <a:t> </a:t>
            </a:r>
            <a:r>
              <a:rPr lang="en-US" sz="1400" dirty="0" err="1">
                <a:solidFill>
                  <a:schemeClr val="accent1">
                    <a:lumMod val="50000"/>
                  </a:schemeClr>
                </a:solidFill>
                <a:latin typeface="Open Sans Light"/>
              </a:rPr>
              <a:t>cao</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kỹ</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năng</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làm</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việc</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với</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các</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công</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cụ</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quản</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lý</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dự</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án</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Git</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Git</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trong</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Xcode</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SourceTree</a:t>
            </a:r>
            <a:r>
              <a:rPr lang="en-US" sz="1400" dirty="0">
                <a:solidFill>
                  <a:schemeClr val="accent1">
                    <a:lumMod val="50000"/>
                  </a:schemeClr>
                </a:solidFill>
                <a:latin typeface="Open Sans Light"/>
              </a:rPr>
              <a:t>, </a:t>
            </a:r>
            <a:r>
              <a:rPr lang="en-US" sz="1400" dirty="0" err="1">
                <a:solidFill>
                  <a:schemeClr val="accent1">
                    <a:lumMod val="50000"/>
                  </a:schemeClr>
                </a:solidFill>
                <a:latin typeface="Open Sans Light"/>
              </a:rPr>
              <a:t>BitBucket</a:t>
            </a:r>
            <a:r>
              <a:rPr lang="en-US" sz="1400" dirty="0">
                <a:solidFill>
                  <a:schemeClr val="accent1">
                    <a:lumMod val="50000"/>
                  </a:schemeClr>
                </a:solidFill>
                <a:latin typeface="Open Sans Light"/>
              </a:rPr>
              <a:t>…</a:t>
            </a:r>
          </a:p>
        </p:txBody>
      </p:sp>
      <p:sp>
        <p:nvSpPr>
          <p:cNvPr id="74" name="Freeform 43"/>
          <p:cNvSpPr>
            <a:spLocks noEditPoints="1"/>
          </p:cNvSpPr>
          <p:nvPr/>
        </p:nvSpPr>
        <p:spPr bwMode="auto">
          <a:xfrm>
            <a:off x="4287899" y="1425647"/>
            <a:ext cx="568201" cy="588161"/>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22"/>
          <p:cNvSpPr>
            <a:spLocks noEditPoints="1"/>
          </p:cNvSpPr>
          <p:nvPr/>
        </p:nvSpPr>
        <p:spPr bwMode="auto">
          <a:xfrm>
            <a:off x="5434683" y="2611789"/>
            <a:ext cx="464385" cy="411615"/>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17"/>
          <p:cNvSpPr>
            <a:spLocks noEditPoints="1"/>
          </p:cNvSpPr>
          <p:nvPr/>
        </p:nvSpPr>
        <p:spPr bwMode="auto">
          <a:xfrm>
            <a:off x="4323993" y="3633747"/>
            <a:ext cx="484112" cy="485840"/>
          </a:xfrm>
          <a:custGeom>
            <a:avLst/>
            <a:gdLst>
              <a:gd name="T0" fmla="*/ 430 w 524"/>
              <a:gd name="T1" fmla="*/ 53 h 591"/>
              <a:gd name="T2" fmla="*/ 402 w 524"/>
              <a:gd name="T3" fmla="*/ 0 h 591"/>
              <a:gd name="T4" fmla="*/ 373 w 524"/>
              <a:gd name="T5" fmla="*/ 53 h 591"/>
              <a:gd name="T6" fmla="*/ 151 w 524"/>
              <a:gd name="T7" fmla="*/ 29 h 591"/>
              <a:gd name="T8" fmla="*/ 93 w 524"/>
              <a:gd name="T9" fmla="*/ 29 h 591"/>
              <a:gd name="T10" fmla="*/ 7 w 524"/>
              <a:gd name="T11" fmla="*/ 53 h 591"/>
              <a:gd name="T12" fmla="*/ 0 w 524"/>
              <a:gd name="T13" fmla="*/ 584 h 591"/>
              <a:gd name="T14" fmla="*/ 517 w 524"/>
              <a:gd name="T15" fmla="*/ 591 h 591"/>
              <a:gd name="T16" fmla="*/ 524 w 524"/>
              <a:gd name="T17" fmla="*/ 60 h 591"/>
              <a:gd name="T18" fmla="*/ 387 w 524"/>
              <a:gd name="T19" fmla="*/ 29 h 591"/>
              <a:gd name="T20" fmla="*/ 416 w 524"/>
              <a:gd name="T21" fmla="*/ 29 h 591"/>
              <a:gd name="T22" fmla="*/ 402 w 524"/>
              <a:gd name="T23" fmla="*/ 107 h 591"/>
              <a:gd name="T24" fmla="*/ 387 w 524"/>
              <a:gd name="T25" fmla="*/ 29 h 591"/>
              <a:gd name="T26" fmla="*/ 122 w 524"/>
              <a:gd name="T27" fmla="*/ 14 h 591"/>
              <a:gd name="T28" fmla="*/ 137 w 524"/>
              <a:gd name="T29" fmla="*/ 92 h 591"/>
              <a:gd name="T30" fmla="*/ 107 w 524"/>
              <a:gd name="T31" fmla="*/ 92 h 591"/>
              <a:gd name="T32" fmla="*/ 93 w 524"/>
              <a:gd name="T33" fmla="*/ 67 h 591"/>
              <a:gd name="T34" fmla="*/ 122 w 524"/>
              <a:gd name="T35" fmla="*/ 121 h 591"/>
              <a:gd name="T36" fmla="*/ 151 w 524"/>
              <a:gd name="T37" fmla="*/ 67 h 591"/>
              <a:gd name="T38" fmla="*/ 373 w 524"/>
              <a:gd name="T39" fmla="*/ 92 h 591"/>
              <a:gd name="T40" fmla="*/ 430 w 524"/>
              <a:gd name="T41" fmla="*/ 92 h 591"/>
              <a:gd name="T42" fmla="*/ 510 w 524"/>
              <a:gd name="T43" fmla="*/ 67 h 591"/>
              <a:gd name="T44" fmla="*/ 14 w 524"/>
              <a:gd name="T45" fmla="*/ 163 h 591"/>
              <a:gd name="T46" fmla="*/ 93 w 524"/>
              <a:gd name="T47" fmla="*/ 67 h 591"/>
              <a:gd name="T48" fmla="*/ 14 w 524"/>
              <a:gd name="T49" fmla="*/ 177 h 591"/>
              <a:gd name="T50" fmla="*/ 510 w 524"/>
              <a:gd name="T51" fmla="*/ 577 h 591"/>
              <a:gd name="T52" fmla="*/ 175 w 524"/>
              <a:gd name="T53" fmla="*/ 256 h 591"/>
              <a:gd name="T54" fmla="*/ 168 w 524"/>
              <a:gd name="T55" fmla="*/ 522 h 591"/>
              <a:gd name="T56" fmla="*/ 161 w 524"/>
              <a:gd name="T57" fmla="*/ 279 h 591"/>
              <a:gd name="T58" fmla="*/ 81 w 524"/>
              <a:gd name="T59" fmla="*/ 306 h 591"/>
              <a:gd name="T60" fmla="*/ 162 w 524"/>
              <a:gd name="T61" fmla="*/ 254 h 591"/>
              <a:gd name="T62" fmla="*/ 175 w 524"/>
              <a:gd name="T63" fmla="*/ 256 h 591"/>
              <a:gd name="T64" fmla="*/ 420 w 524"/>
              <a:gd name="T65" fmla="*/ 514 h 591"/>
              <a:gd name="T66" fmla="*/ 247 w 524"/>
              <a:gd name="T67" fmla="*/ 512 h 591"/>
              <a:gd name="T68" fmla="*/ 265 w 524"/>
              <a:gd name="T69" fmla="*/ 458 h 591"/>
              <a:gd name="T70" fmla="*/ 363 w 524"/>
              <a:gd name="T71" fmla="*/ 385 h 591"/>
              <a:gd name="T72" fmla="*/ 335 w 524"/>
              <a:gd name="T73" fmla="*/ 260 h 591"/>
              <a:gd name="T74" fmla="*/ 257 w 524"/>
              <a:gd name="T75" fmla="*/ 348 h 591"/>
              <a:gd name="T76" fmla="*/ 270 w 524"/>
              <a:gd name="T77" fmla="*/ 276 h 591"/>
              <a:gd name="T78" fmla="*/ 415 w 524"/>
              <a:gd name="T79" fmla="*/ 318 h 591"/>
              <a:gd name="T80" fmla="*/ 343 w 524"/>
              <a:gd name="T81" fmla="*/ 415 h 591"/>
              <a:gd name="T82" fmla="*/ 261 w 524"/>
              <a:gd name="T83" fmla="*/ 500 h 591"/>
              <a:gd name="T84" fmla="*/ 427 w 524"/>
              <a:gd name="T85" fmla="*/ 50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4" h="591">
                <a:moveTo>
                  <a:pt x="517"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7" y="591"/>
                  <a:pt x="517" y="591"/>
                  <a:pt x="517" y="591"/>
                </a:cubicBezTo>
                <a:cubicBezTo>
                  <a:pt x="521" y="591"/>
                  <a:pt x="524" y="588"/>
                  <a:pt x="524" y="584"/>
                </a:cubicBezTo>
                <a:cubicBezTo>
                  <a:pt x="524" y="60"/>
                  <a:pt x="524" y="60"/>
                  <a:pt x="524" y="60"/>
                </a:cubicBezTo>
                <a:cubicBezTo>
                  <a:pt x="524" y="56"/>
                  <a:pt x="521" y="53"/>
                  <a:pt x="517"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93" y="67"/>
                </a:move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0" y="67"/>
                  <a:pt x="510" y="67"/>
                  <a:pt x="510" y="67"/>
                </a:cubicBezTo>
                <a:cubicBezTo>
                  <a:pt x="510" y="163"/>
                  <a:pt x="510" y="163"/>
                  <a:pt x="510" y="163"/>
                </a:cubicBezTo>
                <a:cubicBezTo>
                  <a:pt x="14" y="163"/>
                  <a:pt x="14" y="163"/>
                  <a:pt x="14" y="163"/>
                </a:cubicBezTo>
                <a:cubicBezTo>
                  <a:pt x="14" y="67"/>
                  <a:pt x="14" y="67"/>
                  <a:pt x="14" y="67"/>
                </a:cubicBezTo>
                <a:lnTo>
                  <a:pt x="93" y="67"/>
                </a:lnTo>
                <a:close/>
                <a:moveTo>
                  <a:pt x="14" y="577"/>
                </a:moveTo>
                <a:cubicBezTo>
                  <a:pt x="14" y="177"/>
                  <a:pt x="14" y="177"/>
                  <a:pt x="14" y="177"/>
                </a:cubicBezTo>
                <a:cubicBezTo>
                  <a:pt x="510" y="177"/>
                  <a:pt x="510" y="177"/>
                  <a:pt x="510" y="177"/>
                </a:cubicBezTo>
                <a:cubicBezTo>
                  <a:pt x="510" y="577"/>
                  <a:pt x="510" y="577"/>
                  <a:pt x="510" y="577"/>
                </a:cubicBezTo>
                <a:lnTo>
                  <a:pt x="14" y="577"/>
                </a:lnTo>
                <a:close/>
                <a:moveTo>
                  <a:pt x="175" y="256"/>
                </a:moveTo>
                <a:cubicBezTo>
                  <a:pt x="175" y="515"/>
                  <a:pt x="175" y="515"/>
                  <a:pt x="175" y="515"/>
                </a:cubicBezTo>
                <a:cubicBezTo>
                  <a:pt x="175" y="519"/>
                  <a:pt x="172" y="522"/>
                  <a:pt x="168" y="522"/>
                </a:cubicBezTo>
                <a:cubicBezTo>
                  <a:pt x="165" y="522"/>
                  <a:pt x="161" y="519"/>
                  <a:pt x="161" y="515"/>
                </a:cubicBezTo>
                <a:cubicBezTo>
                  <a:pt x="161" y="279"/>
                  <a:pt x="161" y="279"/>
                  <a:pt x="161" y="279"/>
                </a:cubicBezTo>
                <a:cubicBezTo>
                  <a:pt x="142" y="299"/>
                  <a:pt x="108" y="313"/>
                  <a:pt x="88" y="313"/>
                </a:cubicBezTo>
                <a:cubicBezTo>
                  <a:pt x="85" y="313"/>
                  <a:pt x="81" y="310"/>
                  <a:pt x="81" y="306"/>
                </a:cubicBezTo>
                <a:cubicBezTo>
                  <a:pt x="81" y="303"/>
                  <a:pt x="85" y="299"/>
                  <a:pt x="88" y="299"/>
                </a:cubicBezTo>
                <a:cubicBezTo>
                  <a:pt x="109" y="299"/>
                  <a:pt x="155" y="276"/>
                  <a:pt x="162" y="254"/>
                </a:cubicBezTo>
                <a:cubicBezTo>
                  <a:pt x="163" y="251"/>
                  <a:pt x="166" y="249"/>
                  <a:pt x="169" y="250"/>
                </a:cubicBezTo>
                <a:cubicBezTo>
                  <a:pt x="173" y="250"/>
                  <a:pt x="175" y="253"/>
                  <a:pt x="175" y="256"/>
                </a:cubicBezTo>
                <a:close/>
                <a:moveTo>
                  <a:pt x="427" y="507"/>
                </a:moveTo>
                <a:cubicBezTo>
                  <a:pt x="427" y="511"/>
                  <a:pt x="424" y="514"/>
                  <a:pt x="420" y="514"/>
                </a:cubicBezTo>
                <a:cubicBezTo>
                  <a:pt x="253" y="514"/>
                  <a:pt x="253" y="514"/>
                  <a:pt x="253" y="514"/>
                </a:cubicBezTo>
                <a:cubicBezTo>
                  <a:pt x="251" y="514"/>
                  <a:pt x="249" y="513"/>
                  <a:pt x="247" y="512"/>
                </a:cubicBezTo>
                <a:cubicBezTo>
                  <a:pt x="246" y="510"/>
                  <a:pt x="245" y="508"/>
                  <a:pt x="246" y="506"/>
                </a:cubicBezTo>
                <a:cubicBezTo>
                  <a:pt x="246" y="505"/>
                  <a:pt x="250" y="475"/>
                  <a:pt x="265" y="458"/>
                </a:cubicBezTo>
                <a:cubicBezTo>
                  <a:pt x="287" y="433"/>
                  <a:pt x="313" y="417"/>
                  <a:pt x="336" y="403"/>
                </a:cubicBezTo>
                <a:cubicBezTo>
                  <a:pt x="346" y="397"/>
                  <a:pt x="356" y="391"/>
                  <a:pt x="363" y="385"/>
                </a:cubicBezTo>
                <a:cubicBezTo>
                  <a:pt x="388" y="368"/>
                  <a:pt x="401" y="343"/>
                  <a:pt x="401" y="318"/>
                </a:cubicBezTo>
                <a:cubicBezTo>
                  <a:pt x="401" y="312"/>
                  <a:pt x="399" y="260"/>
                  <a:pt x="335" y="260"/>
                </a:cubicBezTo>
                <a:cubicBezTo>
                  <a:pt x="318" y="260"/>
                  <a:pt x="264" y="266"/>
                  <a:pt x="264" y="341"/>
                </a:cubicBezTo>
                <a:cubicBezTo>
                  <a:pt x="264" y="345"/>
                  <a:pt x="261" y="348"/>
                  <a:pt x="257" y="348"/>
                </a:cubicBezTo>
                <a:cubicBezTo>
                  <a:pt x="253" y="348"/>
                  <a:pt x="250" y="345"/>
                  <a:pt x="250" y="341"/>
                </a:cubicBezTo>
                <a:cubicBezTo>
                  <a:pt x="250" y="315"/>
                  <a:pt x="257" y="293"/>
                  <a:pt x="270" y="276"/>
                </a:cubicBezTo>
                <a:cubicBezTo>
                  <a:pt x="285" y="256"/>
                  <a:pt x="307" y="246"/>
                  <a:pt x="335" y="246"/>
                </a:cubicBezTo>
                <a:cubicBezTo>
                  <a:pt x="398" y="246"/>
                  <a:pt x="415" y="291"/>
                  <a:pt x="415" y="318"/>
                </a:cubicBezTo>
                <a:cubicBezTo>
                  <a:pt x="415" y="348"/>
                  <a:pt x="399" y="376"/>
                  <a:pt x="372" y="397"/>
                </a:cubicBezTo>
                <a:cubicBezTo>
                  <a:pt x="363" y="403"/>
                  <a:pt x="354" y="409"/>
                  <a:pt x="343" y="415"/>
                </a:cubicBezTo>
                <a:cubicBezTo>
                  <a:pt x="321" y="429"/>
                  <a:pt x="296" y="444"/>
                  <a:pt x="276" y="467"/>
                </a:cubicBezTo>
                <a:cubicBezTo>
                  <a:pt x="267" y="476"/>
                  <a:pt x="263" y="491"/>
                  <a:pt x="261" y="500"/>
                </a:cubicBezTo>
                <a:cubicBezTo>
                  <a:pt x="420" y="500"/>
                  <a:pt x="420" y="500"/>
                  <a:pt x="420" y="500"/>
                </a:cubicBezTo>
                <a:cubicBezTo>
                  <a:pt x="424" y="500"/>
                  <a:pt x="427" y="503"/>
                  <a:pt x="427" y="50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5910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00"/>
                                        <p:tgtEl>
                                          <p:spTgt spid="61"/>
                                        </p:tgtEl>
                                      </p:cBhvr>
                                    </p:animEffect>
                                  </p:childTnLst>
                                </p:cTn>
                              </p:par>
                              <p:par>
                                <p:cTn id="8" presetID="22" presetClass="entr" presetSubtype="4" fill="hold" nodeType="withEffect">
                                  <p:stCondLst>
                                    <p:cond delay="100"/>
                                  </p:stCondLst>
                                  <p:childTnLst>
                                    <p:set>
                                      <p:cBhvr>
                                        <p:cTn id="9" dur="1" fill="hold">
                                          <p:stCondLst>
                                            <p:cond delay="0"/>
                                          </p:stCondLst>
                                        </p:cTn>
                                        <p:tgtEl>
                                          <p:spTgt spid="65"/>
                                        </p:tgtEl>
                                        <p:attrNameLst>
                                          <p:attrName>style.visibility</p:attrName>
                                        </p:attrNameLst>
                                      </p:cBhvr>
                                      <p:to>
                                        <p:strVal val="visible"/>
                                      </p:to>
                                    </p:set>
                                    <p:animEffect transition="in" filter="wipe(down)">
                                      <p:cBhvr>
                                        <p:cTn id="10" dur="200"/>
                                        <p:tgtEl>
                                          <p:spTgt spid="65"/>
                                        </p:tgtEl>
                                      </p:cBhvr>
                                    </p:animEffect>
                                  </p:childTnLst>
                                </p:cTn>
                              </p:par>
                            </p:childTnLst>
                          </p:cTn>
                        </p:par>
                        <p:par>
                          <p:cTn id="11" fill="hold">
                            <p:stCondLst>
                              <p:cond delay="300"/>
                            </p:stCondLst>
                            <p:childTnLst>
                              <p:par>
                                <p:cTn id="12" presetID="10" presetClass="entr" presetSubtype="0" fill="hold" grpId="0"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22" presetClass="entr" presetSubtype="2"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right)">
                                      <p:cBhvr>
                                        <p:cTn id="23" dur="200"/>
                                        <p:tgtEl>
                                          <p:spTgt spid="64"/>
                                        </p:tgtEl>
                                      </p:cBhvr>
                                    </p:animEffect>
                                  </p:childTnLst>
                                </p:cTn>
                              </p:par>
                            </p:childTnLst>
                          </p:cTn>
                        </p:par>
                        <p:par>
                          <p:cTn id="24" fill="hold">
                            <p:stCondLst>
                              <p:cond delay="800"/>
                            </p:stCondLst>
                            <p:childTnLst>
                              <p:par>
                                <p:cTn id="25" presetID="10" presetClass="entr" presetSubtype="0" fill="hold" grpId="0"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22" presetClass="entr" presetSubtype="1" fill="hold" nodeType="withEffect">
                                  <p:stCondLst>
                                    <p:cond delay="300"/>
                                  </p:stCondLst>
                                  <p:childTnLst>
                                    <p:set>
                                      <p:cBhvr>
                                        <p:cTn id="35" dur="1" fill="hold">
                                          <p:stCondLst>
                                            <p:cond delay="0"/>
                                          </p:stCondLst>
                                        </p:cTn>
                                        <p:tgtEl>
                                          <p:spTgt spid="63"/>
                                        </p:tgtEl>
                                        <p:attrNameLst>
                                          <p:attrName>style.visibility</p:attrName>
                                        </p:attrNameLst>
                                      </p:cBhvr>
                                      <p:to>
                                        <p:strVal val="visible"/>
                                      </p:to>
                                    </p:set>
                                    <p:animEffect transition="in" filter="wipe(up)">
                                      <p:cBhvr>
                                        <p:cTn id="36" dur="200"/>
                                        <p:tgtEl>
                                          <p:spTgt spid="63"/>
                                        </p:tgtEl>
                                      </p:cBhvr>
                                    </p:animEffect>
                                  </p:childTnLst>
                                </p:cTn>
                              </p:par>
                            </p:childTnLst>
                          </p:cTn>
                        </p:par>
                        <p:par>
                          <p:cTn id="37" fill="hold">
                            <p:stCondLst>
                              <p:cond delay="1300"/>
                            </p:stCondLst>
                            <p:childTnLst>
                              <p:par>
                                <p:cTn id="38" presetID="10" presetClass="entr" presetSubtype="0"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22" presetClass="entr" presetSubtype="8"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200"/>
                                        <p:tgtEl>
                                          <p:spTgt spid="62"/>
                                        </p:tgtEl>
                                      </p:cBhvr>
                                    </p:animEffect>
                                  </p:childTnLst>
                                </p:cTn>
                              </p:par>
                            </p:childTnLst>
                          </p:cTn>
                        </p:par>
                        <p:par>
                          <p:cTn id="50" fill="hold">
                            <p:stCondLst>
                              <p:cond delay="1800"/>
                            </p:stCondLst>
                            <p:childTnLst>
                              <p:par>
                                <p:cTn id="51" presetID="10" presetClass="entr" presetSubtype="0" fill="hold" grpId="0" nodeType="after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10" presetClass="entr" presetSubtype="0" fill="hold" grpId="0" nodeType="withEffect">
                                  <p:stCondLst>
                                    <p:cond delay="4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3" grpId="0" animBg="1"/>
      <p:bldP spid="56" grpId="0" animBg="1"/>
      <p:bldP spid="59" grpId="0" animBg="1"/>
      <p:bldP spid="61" grpId="0" animBg="1"/>
      <p:bldP spid="67" grpId="0"/>
      <p:bldP spid="70" grpId="0"/>
      <p:bldP spid="71" grpId="0" animBg="1"/>
      <p:bldP spid="72" grpId="0"/>
      <p:bldP spid="73" grpId="0"/>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cs typeface="Open Sans Light"/>
              </a:rPr>
              <a:t>Hướng</a:t>
            </a:r>
            <a:r>
              <a:rPr lang="en-JM" dirty="0" smtClean="0">
                <a:latin typeface="Open Sans Light"/>
                <a:cs typeface="Open Sans Light"/>
              </a:rPr>
              <a:t> </a:t>
            </a:r>
            <a:r>
              <a:rPr lang="en-JM" dirty="0" err="1" smtClean="0">
                <a:latin typeface="Open Sans Light"/>
                <a:cs typeface="Open Sans Light"/>
              </a:rPr>
              <a:t>phát</a:t>
            </a:r>
            <a:r>
              <a:rPr lang="en-JM" dirty="0" smtClean="0">
                <a:latin typeface="Open Sans Light"/>
                <a:cs typeface="Open Sans Light"/>
              </a:rPr>
              <a:t> </a:t>
            </a:r>
            <a:r>
              <a:rPr lang="en-JM" dirty="0" err="1" smtClean="0">
                <a:latin typeface="Open Sans Light"/>
                <a:cs typeface="Open Sans Light"/>
              </a:rPr>
              <a:t>triển</a:t>
            </a:r>
            <a:endParaRPr lang="en-JM" dirty="0"/>
          </a:p>
        </p:txBody>
      </p:sp>
      <p:sp>
        <p:nvSpPr>
          <p:cNvPr id="8" name="Oval 7"/>
          <p:cNvSpPr/>
          <p:nvPr/>
        </p:nvSpPr>
        <p:spPr>
          <a:xfrm>
            <a:off x="5671322" y="3098801"/>
            <a:ext cx="1492911" cy="1492911"/>
          </a:xfrm>
          <a:prstGeom prst="ellipse">
            <a:avLst/>
          </a:prstGeom>
          <a:solidFill>
            <a:srgbClr val="5268A5">
              <a:alpha val="50000"/>
            </a:srgbClr>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9" name="Freeform 8"/>
          <p:cNvSpPr/>
          <p:nvPr/>
        </p:nvSpPr>
        <p:spPr>
          <a:xfrm>
            <a:off x="6164257" y="4042321"/>
            <a:ext cx="512060" cy="1125368"/>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0" name="Oval 9"/>
          <p:cNvSpPr/>
          <p:nvPr/>
        </p:nvSpPr>
        <p:spPr>
          <a:xfrm>
            <a:off x="3225093" y="3572933"/>
            <a:ext cx="1150777" cy="1150777"/>
          </a:xfrm>
          <a:prstGeom prst="ellipse">
            <a:avLst/>
          </a:prstGeom>
          <a:solidFill>
            <a:srgbClr val="1891AB">
              <a:alpha val="50000"/>
            </a:srgbClr>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1" name="Freeform 10"/>
          <p:cNvSpPr/>
          <p:nvPr/>
        </p:nvSpPr>
        <p:spPr>
          <a:xfrm>
            <a:off x="3605060" y="4300225"/>
            <a:ext cx="394710" cy="86746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2" name="Oval 11"/>
          <p:cNvSpPr/>
          <p:nvPr/>
        </p:nvSpPr>
        <p:spPr>
          <a:xfrm>
            <a:off x="368906" y="3001768"/>
            <a:ext cx="1562929" cy="1562930"/>
          </a:xfrm>
          <a:prstGeom prst="ellipse">
            <a:avLst/>
          </a:prstGeom>
          <a:solidFill>
            <a:srgbClr val="00A09D">
              <a:alpha val="50000"/>
            </a:srgbClr>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3" name="Freeform 12"/>
          <p:cNvSpPr/>
          <p:nvPr/>
        </p:nvSpPr>
        <p:spPr>
          <a:xfrm>
            <a:off x="884960" y="3989541"/>
            <a:ext cx="536075" cy="1178148"/>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4" name="Oval 13"/>
          <p:cNvSpPr/>
          <p:nvPr/>
        </p:nvSpPr>
        <p:spPr>
          <a:xfrm>
            <a:off x="1443401" y="1960098"/>
            <a:ext cx="2314600" cy="2314601"/>
          </a:xfrm>
          <a:prstGeom prst="ellipse">
            <a:avLst/>
          </a:prstGeom>
          <a:solidFill>
            <a:srgbClr val="0099A5"/>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5" name="Freeform 14"/>
          <p:cNvSpPr/>
          <p:nvPr/>
        </p:nvSpPr>
        <p:spPr>
          <a:xfrm>
            <a:off x="2207645" y="3422926"/>
            <a:ext cx="793894" cy="1744764"/>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6" name="Oval 15"/>
          <p:cNvSpPr/>
          <p:nvPr/>
        </p:nvSpPr>
        <p:spPr>
          <a:xfrm>
            <a:off x="3962401" y="2183706"/>
            <a:ext cx="2153245" cy="2153245"/>
          </a:xfrm>
          <a:prstGeom prst="ellipse">
            <a:avLst/>
          </a:prstGeom>
          <a:solidFill>
            <a:srgbClr val="2C85AE"/>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7" name="Freeform 16"/>
          <p:cNvSpPr/>
          <p:nvPr/>
        </p:nvSpPr>
        <p:spPr>
          <a:xfrm>
            <a:off x="4673367" y="3544558"/>
            <a:ext cx="738550" cy="1623133"/>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8" name="Oval 17"/>
          <p:cNvSpPr/>
          <p:nvPr/>
        </p:nvSpPr>
        <p:spPr>
          <a:xfrm>
            <a:off x="6400801" y="1389608"/>
            <a:ext cx="2726267" cy="2726267"/>
          </a:xfrm>
          <a:prstGeom prst="ellipse">
            <a:avLst/>
          </a:prstGeom>
          <a:solidFill>
            <a:srgbClr val="5E5CA2"/>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19" name="Freeform 18"/>
          <p:cNvSpPr/>
          <p:nvPr/>
        </p:nvSpPr>
        <p:spPr>
          <a:xfrm>
            <a:off x="7300971" y="3112610"/>
            <a:ext cx="935093" cy="2055081"/>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57565A">
              <a:lumMod val="50000"/>
            </a:srgbClr>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Open Sans Light"/>
              <a:ea typeface="+mn-ea"/>
              <a:cs typeface="+mn-cs"/>
            </a:endParaRPr>
          </a:p>
        </p:txBody>
      </p:sp>
      <p:sp>
        <p:nvSpPr>
          <p:cNvPr id="20" name="Rectangle 19"/>
          <p:cNvSpPr/>
          <p:nvPr/>
        </p:nvSpPr>
        <p:spPr>
          <a:xfrm>
            <a:off x="1468958" y="2624090"/>
            <a:ext cx="2331440" cy="1160831"/>
          </a:xfrm>
          <a:prstGeom prst="rect">
            <a:avLst/>
          </a:prstGeom>
        </p:spPr>
        <p:txBody>
          <a:bodyPr wrap="square" lIns="182880" rIns="182880" bIns="73152">
            <a:spAutoFit/>
          </a:bodyPr>
          <a:lstStyle/>
          <a:p>
            <a:pPr algn="ctr" defTabSz="914378">
              <a:lnSpc>
                <a:spcPct val="89000"/>
              </a:lnSpc>
            </a:pPr>
            <a:r>
              <a:rPr lang="en-US" sz="2400" b="1" dirty="0" err="1" smtClean="0">
                <a:solidFill>
                  <a:prstClr val="white"/>
                </a:solidFill>
                <a:latin typeface="Open Sans Light"/>
              </a:rPr>
              <a:t>Quản</a:t>
            </a:r>
            <a:r>
              <a:rPr lang="en-US" sz="2400" b="1" dirty="0" smtClean="0">
                <a:solidFill>
                  <a:prstClr val="white"/>
                </a:solidFill>
                <a:latin typeface="Open Sans Light"/>
              </a:rPr>
              <a:t> </a:t>
            </a:r>
            <a:r>
              <a:rPr lang="en-US" sz="2400" b="1" dirty="0" err="1" smtClean="0">
                <a:solidFill>
                  <a:prstClr val="white"/>
                </a:solidFill>
                <a:latin typeface="Open Sans Light"/>
              </a:rPr>
              <a:t>lý</a:t>
            </a:r>
            <a:r>
              <a:rPr lang="en-US" sz="2400" b="1" dirty="0" smtClean="0">
                <a:solidFill>
                  <a:prstClr val="white"/>
                </a:solidFill>
                <a:latin typeface="Open Sans Light"/>
              </a:rPr>
              <a:t> </a:t>
            </a:r>
          </a:p>
          <a:p>
            <a:pPr algn="ctr" defTabSz="914378">
              <a:lnSpc>
                <a:spcPct val="89000"/>
              </a:lnSpc>
            </a:pPr>
            <a:r>
              <a:rPr lang="en-US" sz="2400" b="1" dirty="0" err="1" smtClean="0">
                <a:solidFill>
                  <a:prstClr val="white"/>
                </a:solidFill>
                <a:latin typeface="Open Sans Light"/>
              </a:rPr>
              <a:t>bán</a:t>
            </a:r>
            <a:r>
              <a:rPr lang="en-US" sz="2400" b="1" dirty="0" smtClean="0">
                <a:solidFill>
                  <a:prstClr val="white"/>
                </a:solidFill>
                <a:latin typeface="Open Sans Light"/>
              </a:rPr>
              <a:t> </a:t>
            </a:r>
            <a:r>
              <a:rPr lang="en-US" sz="2400" b="1" dirty="0" err="1" smtClean="0">
                <a:solidFill>
                  <a:prstClr val="white"/>
                </a:solidFill>
                <a:latin typeface="Open Sans Light"/>
              </a:rPr>
              <a:t>hàng</a:t>
            </a:r>
            <a:endParaRPr lang="en-US" sz="2400" b="1" dirty="0">
              <a:solidFill>
                <a:prstClr val="white"/>
              </a:solidFill>
              <a:latin typeface="Open Sans Light"/>
            </a:endParaRPr>
          </a:p>
          <a:p>
            <a:pPr defTabSz="914378">
              <a:lnSpc>
                <a:spcPct val="89000"/>
              </a:lnSpc>
            </a:pPr>
            <a:r>
              <a:rPr lang="en-US" sz="1400" dirty="0" err="1" smtClean="0">
                <a:solidFill>
                  <a:prstClr val="white"/>
                </a:solidFill>
                <a:latin typeface="Open Sans Light"/>
              </a:rPr>
              <a:t>Có</a:t>
            </a:r>
            <a:r>
              <a:rPr lang="en-US" sz="1400" dirty="0" smtClean="0">
                <a:solidFill>
                  <a:prstClr val="white"/>
                </a:solidFill>
                <a:latin typeface="Open Sans Light"/>
              </a:rPr>
              <a:t> </a:t>
            </a:r>
            <a:r>
              <a:rPr lang="en-US" sz="1400" dirty="0" err="1" smtClean="0">
                <a:solidFill>
                  <a:prstClr val="white"/>
                </a:solidFill>
                <a:latin typeface="Open Sans Light"/>
              </a:rPr>
              <a:t>thể</a:t>
            </a:r>
            <a:r>
              <a:rPr lang="en-US" sz="1400" dirty="0" smtClean="0">
                <a:solidFill>
                  <a:prstClr val="white"/>
                </a:solidFill>
                <a:latin typeface="Open Sans Light"/>
              </a:rPr>
              <a:t> </a:t>
            </a:r>
            <a:r>
              <a:rPr lang="en-US" sz="1400" dirty="0" err="1" smtClean="0">
                <a:solidFill>
                  <a:prstClr val="white"/>
                </a:solidFill>
                <a:latin typeface="Open Sans Light"/>
              </a:rPr>
              <a:t>chỉnh</a:t>
            </a:r>
            <a:r>
              <a:rPr lang="en-US" sz="1400" dirty="0" smtClean="0">
                <a:solidFill>
                  <a:prstClr val="white"/>
                </a:solidFill>
                <a:latin typeface="Open Sans Light"/>
              </a:rPr>
              <a:t> </a:t>
            </a:r>
            <a:r>
              <a:rPr lang="en-US" sz="1400" dirty="0" err="1" smtClean="0">
                <a:solidFill>
                  <a:prstClr val="white"/>
                </a:solidFill>
                <a:latin typeface="Open Sans Light"/>
              </a:rPr>
              <a:t>sửa</a:t>
            </a:r>
            <a:r>
              <a:rPr lang="en-US" sz="1400" dirty="0" smtClean="0">
                <a:solidFill>
                  <a:prstClr val="white"/>
                </a:solidFill>
                <a:latin typeface="Open Sans Light"/>
              </a:rPr>
              <a:t> </a:t>
            </a:r>
            <a:r>
              <a:rPr lang="en-US" sz="1400" dirty="0" err="1" smtClean="0">
                <a:solidFill>
                  <a:prstClr val="white"/>
                </a:solidFill>
                <a:latin typeface="Open Sans Light"/>
              </a:rPr>
              <a:t>mặt</a:t>
            </a:r>
            <a:r>
              <a:rPr lang="en-US" sz="1400" dirty="0" smtClean="0">
                <a:solidFill>
                  <a:prstClr val="white"/>
                </a:solidFill>
                <a:latin typeface="Open Sans Light"/>
              </a:rPr>
              <a:t> </a:t>
            </a:r>
            <a:r>
              <a:rPr lang="en-US" sz="1400" dirty="0" err="1" smtClean="0">
                <a:solidFill>
                  <a:prstClr val="white"/>
                </a:solidFill>
                <a:latin typeface="Open Sans Light"/>
              </a:rPr>
              <a:t>hàng</a:t>
            </a:r>
            <a:r>
              <a:rPr lang="en-US" sz="1400" dirty="0" smtClean="0">
                <a:solidFill>
                  <a:prstClr val="white"/>
                </a:solidFill>
                <a:latin typeface="Open Sans Light"/>
              </a:rPr>
              <a:t> </a:t>
            </a:r>
            <a:r>
              <a:rPr lang="en-US" sz="1400" dirty="0" err="1" smtClean="0">
                <a:solidFill>
                  <a:prstClr val="white"/>
                </a:solidFill>
                <a:latin typeface="Open Sans Light"/>
              </a:rPr>
              <a:t>đã</a:t>
            </a:r>
            <a:r>
              <a:rPr lang="en-US" sz="1400" dirty="0" smtClean="0">
                <a:solidFill>
                  <a:prstClr val="white"/>
                </a:solidFill>
                <a:latin typeface="Open Sans Light"/>
              </a:rPr>
              <a:t> </a:t>
            </a:r>
            <a:r>
              <a:rPr lang="en-US" sz="1400" dirty="0" err="1" smtClean="0">
                <a:solidFill>
                  <a:prstClr val="white"/>
                </a:solidFill>
                <a:latin typeface="Open Sans Light"/>
              </a:rPr>
              <a:t>đăng</a:t>
            </a:r>
            <a:r>
              <a:rPr lang="en-US" sz="1400" dirty="0" smtClean="0">
                <a:solidFill>
                  <a:prstClr val="white"/>
                </a:solidFill>
                <a:latin typeface="Open Sans Light"/>
              </a:rPr>
              <a:t> </a:t>
            </a:r>
            <a:r>
              <a:rPr lang="en-US" sz="1400" dirty="0" err="1" smtClean="0">
                <a:solidFill>
                  <a:prstClr val="white"/>
                </a:solidFill>
                <a:latin typeface="Open Sans Light"/>
              </a:rPr>
              <a:t>bán</a:t>
            </a:r>
            <a:endParaRPr lang="en-US" sz="1400" dirty="0">
              <a:solidFill>
                <a:prstClr val="white"/>
              </a:solidFill>
              <a:latin typeface="Open Sans Light"/>
            </a:endParaRPr>
          </a:p>
        </p:txBody>
      </p:sp>
      <p:sp>
        <p:nvSpPr>
          <p:cNvPr id="21" name="Rectangle 20"/>
          <p:cNvSpPr/>
          <p:nvPr/>
        </p:nvSpPr>
        <p:spPr>
          <a:xfrm>
            <a:off x="3985280" y="2761683"/>
            <a:ext cx="2198735" cy="1133515"/>
          </a:xfrm>
          <a:prstGeom prst="rect">
            <a:avLst/>
          </a:prstGeom>
        </p:spPr>
        <p:txBody>
          <a:bodyPr wrap="square" lIns="182880" rIns="182880" bIns="73152">
            <a:spAutoFit/>
          </a:bodyPr>
          <a:lstStyle/>
          <a:p>
            <a:pPr algn="ctr" defTabSz="914378">
              <a:lnSpc>
                <a:spcPct val="89000"/>
              </a:lnSpc>
            </a:pPr>
            <a:r>
              <a:rPr lang="en-US" sz="2400" dirty="0" err="1" smtClean="0">
                <a:solidFill>
                  <a:prstClr val="white"/>
                </a:solidFill>
                <a:latin typeface="Open Sans Light"/>
              </a:rPr>
              <a:t>Máy</a:t>
            </a:r>
            <a:r>
              <a:rPr lang="en-US" sz="2400" dirty="0" smtClean="0">
                <a:solidFill>
                  <a:prstClr val="white"/>
                </a:solidFill>
                <a:latin typeface="Open Sans Light"/>
              </a:rPr>
              <a:t> </a:t>
            </a:r>
            <a:r>
              <a:rPr lang="en-US" sz="2400" dirty="0" err="1" smtClean="0">
                <a:solidFill>
                  <a:prstClr val="white"/>
                </a:solidFill>
                <a:latin typeface="Open Sans Light"/>
              </a:rPr>
              <a:t>tính</a:t>
            </a:r>
            <a:r>
              <a:rPr lang="en-US" sz="2400" dirty="0" smtClean="0">
                <a:solidFill>
                  <a:prstClr val="white"/>
                </a:solidFill>
                <a:latin typeface="Open Sans Light"/>
              </a:rPr>
              <a:t> </a:t>
            </a:r>
            <a:r>
              <a:rPr lang="en-US" sz="2400" dirty="0" err="1" smtClean="0">
                <a:solidFill>
                  <a:prstClr val="white"/>
                </a:solidFill>
                <a:latin typeface="Open Sans Light"/>
              </a:rPr>
              <a:t>bản</a:t>
            </a:r>
            <a:endParaRPr lang="en-US" sz="2400" dirty="0" smtClean="0">
              <a:solidFill>
                <a:prstClr val="white"/>
              </a:solidFill>
              <a:latin typeface="Open Sans Light"/>
            </a:endParaRPr>
          </a:p>
          <a:p>
            <a:pPr defTabSz="914378">
              <a:lnSpc>
                <a:spcPct val="89000"/>
              </a:lnSpc>
            </a:pPr>
            <a:endParaRPr lang="en-US" sz="1100" dirty="0" smtClean="0">
              <a:solidFill>
                <a:prstClr val="white"/>
              </a:solidFill>
              <a:latin typeface="Open Sans Light"/>
            </a:endParaRPr>
          </a:p>
          <a:p>
            <a:pPr defTabSz="914378">
              <a:lnSpc>
                <a:spcPct val="89000"/>
              </a:lnSpc>
            </a:pPr>
            <a:endParaRPr lang="en-US" sz="1100" dirty="0" smtClean="0">
              <a:solidFill>
                <a:prstClr val="white"/>
              </a:solidFill>
              <a:latin typeface="Open Sans Light"/>
            </a:endParaRPr>
          </a:p>
          <a:p>
            <a:pPr defTabSz="914378">
              <a:lnSpc>
                <a:spcPct val="89000"/>
              </a:lnSpc>
            </a:pPr>
            <a:r>
              <a:rPr lang="en-US" sz="1400" dirty="0" err="1" smtClean="0">
                <a:solidFill>
                  <a:prstClr val="white"/>
                </a:solidFill>
                <a:latin typeface="Open Sans Light"/>
              </a:rPr>
              <a:t>Hoàn</a:t>
            </a:r>
            <a:r>
              <a:rPr lang="en-US" sz="1400" dirty="0" smtClean="0">
                <a:solidFill>
                  <a:prstClr val="white"/>
                </a:solidFill>
                <a:latin typeface="Open Sans Light"/>
              </a:rPr>
              <a:t> </a:t>
            </a:r>
            <a:r>
              <a:rPr lang="en-US" sz="1400" dirty="0" err="1" smtClean="0">
                <a:solidFill>
                  <a:prstClr val="white"/>
                </a:solidFill>
                <a:latin typeface="Open Sans Light"/>
              </a:rPr>
              <a:t>thiện</a:t>
            </a:r>
            <a:r>
              <a:rPr lang="en-US" sz="1400" dirty="0" smtClean="0">
                <a:solidFill>
                  <a:prstClr val="white"/>
                </a:solidFill>
                <a:latin typeface="Open Sans Light"/>
              </a:rPr>
              <a:t> </a:t>
            </a:r>
            <a:r>
              <a:rPr lang="en-US" sz="1400" dirty="0" err="1" smtClean="0">
                <a:solidFill>
                  <a:prstClr val="white"/>
                </a:solidFill>
                <a:latin typeface="Open Sans Light"/>
              </a:rPr>
              <a:t>giao</a:t>
            </a:r>
            <a:r>
              <a:rPr lang="en-US" sz="1400" dirty="0" smtClean="0">
                <a:solidFill>
                  <a:prstClr val="white"/>
                </a:solidFill>
                <a:latin typeface="Open Sans Light"/>
              </a:rPr>
              <a:t> </a:t>
            </a:r>
            <a:r>
              <a:rPr lang="en-US" sz="1400" dirty="0" err="1" smtClean="0">
                <a:solidFill>
                  <a:prstClr val="white"/>
                </a:solidFill>
                <a:latin typeface="Open Sans Light"/>
              </a:rPr>
              <a:t>diện</a:t>
            </a:r>
            <a:r>
              <a:rPr lang="en-US" sz="1400" dirty="0" smtClean="0">
                <a:solidFill>
                  <a:prstClr val="white"/>
                </a:solidFill>
                <a:latin typeface="Open Sans Light"/>
              </a:rPr>
              <a:t> </a:t>
            </a:r>
            <a:r>
              <a:rPr lang="en-US" sz="1400" dirty="0" err="1" smtClean="0">
                <a:solidFill>
                  <a:prstClr val="white"/>
                </a:solidFill>
                <a:latin typeface="Open Sans Light"/>
              </a:rPr>
              <a:t>cho</a:t>
            </a:r>
            <a:r>
              <a:rPr lang="en-US" sz="1400" dirty="0" smtClean="0">
                <a:solidFill>
                  <a:prstClr val="white"/>
                </a:solidFill>
                <a:latin typeface="Open Sans Light"/>
              </a:rPr>
              <a:t> </a:t>
            </a:r>
            <a:r>
              <a:rPr lang="en-US" sz="1400" dirty="0" err="1" smtClean="0">
                <a:solidFill>
                  <a:prstClr val="white"/>
                </a:solidFill>
                <a:latin typeface="Open Sans Light"/>
              </a:rPr>
              <a:t>máy</a:t>
            </a:r>
            <a:r>
              <a:rPr lang="en-US" sz="1400" dirty="0" smtClean="0">
                <a:solidFill>
                  <a:prstClr val="white"/>
                </a:solidFill>
                <a:latin typeface="Open Sans Light"/>
              </a:rPr>
              <a:t> </a:t>
            </a:r>
            <a:r>
              <a:rPr lang="en-US" sz="1400" dirty="0" err="1" smtClean="0">
                <a:solidFill>
                  <a:prstClr val="white"/>
                </a:solidFill>
                <a:latin typeface="Open Sans Light"/>
              </a:rPr>
              <a:t>tính</a:t>
            </a:r>
            <a:r>
              <a:rPr lang="en-US" sz="1400" dirty="0" smtClean="0">
                <a:solidFill>
                  <a:prstClr val="white"/>
                </a:solidFill>
                <a:latin typeface="Open Sans Light"/>
              </a:rPr>
              <a:t> </a:t>
            </a:r>
            <a:r>
              <a:rPr lang="en-US" sz="1400" dirty="0" err="1" smtClean="0">
                <a:solidFill>
                  <a:prstClr val="white"/>
                </a:solidFill>
                <a:latin typeface="Open Sans Light"/>
              </a:rPr>
              <a:t>bản</a:t>
            </a:r>
            <a:endParaRPr lang="en-US" sz="1400" dirty="0">
              <a:solidFill>
                <a:prstClr val="white"/>
              </a:solidFill>
              <a:latin typeface="Open Sans Light"/>
            </a:endParaRPr>
          </a:p>
        </p:txBody>
      </p:sp>
      <p:sp>
        <p:nvSpPr>
          <p:cNvPr id="22" name="Rectangle 21"/>
          <p:cNvSpPr/>
          <p:nvPr/>
        </p:nvSpPr>
        <p:spPr>
          <a:xfrm>
            <a:off x="6400801" y="1514419"/>
            <a:ext cx="2890129" cy="2461828"/>
          </a:xfrm>
          <a:prstGeom prst="rect">
            <a:avLst/>
          </a:prstGeom>
        </p:spPr>
        <p:txBody>
          <a:bodyPr wrap="square" lIns="182880" rIns="182880" bIns="73152">
            <a:spAutoFit/>
          </a:bodyPr>
          <a:lstStyle/>
          <a:p>
            <a:pPr algn="ctr" defTabSz="914378">
              <a:lnSpc>
                <a:spcPct val="89000"/>
              </a:lnSpc>
            </a:pPr>
            <a:r>
              <a:rPr lang="en-US" sz="2400" b="1" dirty="0" err="1" smtClean="0">
                <a:solidFill>
                  <a:prstClr val="white"/>
                </a:solidFill>
                <a:latin typeface="Open Sans Light"/>
              </a:rPr>
              <a:t>Thêm</a:t>
            </a:r>
            <a:r>
              <a:rPr lang="en-US" sz="2400" b="1" dirty="0" smtClean="0">
                <a:solidFill>
                  <a:prstClr val="white"/>
                </a:solidFill>
                <a:latin typeface="Open Sans Light"/>
              </a:rPr>
              <a:t> </a:t>
            </a:r>
            <a:r>
              <a:rPr lang="en-US" sz="2400" b="1" dirty="0" err="1" smtClean="0">
                <a:solidFill>
                  <a:prstClr val="white"/>
                </a:solidFill>
                <a:latin typeface="Open Sans Light"/>
              </a:rPr>
              <a:t>tính</a:t>
            </a:r>
            <a:r>
              <a:rPr lang="en-US" sz="2400" b="1" dirty="0" smtClean="0">
                <a:solidFill>
                  <a:prstClr val="white"/>
                </a:solidFill>
                <a:latin typeface="Open Sans Light"/>
              </a:rPr>
              <a:t> </a:t>
            </a:r>
          </a:p>
          <a:p>
            <a:pPr algn="ctr" defTabSz="914378">
              <a:lnSpc>
                <a:spcPct val="89000"/>
              </a:lnSpc>
            </a:pPr>
            <a:r>
              <a:rPr lang="en-US" sz="2400" b="1" dirty="0" err="1" smtClean="0">
                <a:solidFill>
                  <a:prstClr val="white"/>
                </a:solidFill>
                <a:latin typeface="Open Sans Light"/>
              </a:rPr>
              <a:t>năng</a:t>
            </a:r>
            <a:r>
              <a:rPr lang="en-US" sz="2400" b="1" dirty="0" smtClean="0">
                <a:solidFill>
                  <a:prstClr val="white"/>
                </a:solidFill>
                <a:latin typeface="Open Sans Light"/>
              </a:rPr>
              <a:t> </a:t>
            </a:r>
            <a:r>
              <a:rPr lang="en-US" sz="2400" b="1" dirty="0" err="1" smtClean="0">
                <a:solidFill>
                  <a:prstClr val="white"/>
                </a:solidFill>
                <a:latin typeface="Open Sans Light"/>
              </a:rPr>
              <a:t>mới</a:t>
            </a:r>
            <a:endParaRPr lang="en-US" sz="2400" b="1" dirty="0" smtClean="0">
              <a:solidFill>
                <a:prstClr val="white"/>
              </a:solidFill>
              <a:latin typeface="Open Sans Light"/>
            </a:endParaRPr>
          </a:p>
          <a:p>
            <a:pPr marL="171450" indent="-171450" defTabSz="914378">
              <a:lnSpc>
                <a:spcPct val="89000"/>
              </a:lnSpc>
              <a:buFont typeface="Arial" panose="020B0604020202020204" pitchFamily="34" charset="0"/>
              <a:buChar char="•"/>
            </a:pPr>
            <a:r>
              <a:rPr lang="vi-VN" sz="1400" dirty="0" err="1">
                <a:solidFill>
                  <a:prstClr val="white"/>
                </a:solidFill>
                <a:latin typeface="Open Sans Light"/>
              </a:rPr>
              <a:t>Cập</a:t>
            </a:r>
            <a:r>
              <a:rPr lang="vi-VN" sz="1400" dirty="0">
                <a:solidFill>
                  <a:prstClr val="white"/>
                </a:solidFill>
                <a:latin typeface="Open Sans Light"/>
              </a:rPr>
              <a:t> </a:t>
            </a:r>
            <a:r>
              <a:rPr lang="vi-VN" sz="1400" dirty="0" err="1">
                <a:solidFill>
                  <a:prstClr val="white"/>
                </a:solidFill>
                <a:latin typeface="Open Sans Light"/>
              </a:rPr>
              <a:t>nhật</a:t>
            </a:r>
            <a:r>
              <a:rPr lang="vi-VN" sz="1400" dirty="0">
                <a:solidFill>
                  <a:prstClr val="white"/>
                </a:solidFill>
                <a:latin typeface="Open Sans Light"/>
              </a:rPr>
              <a:t> </a:t>
            </a:r>
            <a:r>
              <a:rPr lang="vi-VN" sz="1400" dirty="0" err="1">
                <a:solidFill>
                  <a:prstClr val="white"/>
                </a:solidFill>
                <a:latin typeface="Open Sans Light"/>
              </a:rPr>
              <a:t>lựa</a:t>
            </a:r>
            <a:r>
              <a:rPr lang="vi-VN" sz="1400" dirty="0">
                <a:solidFill>
                  <a:prstClr val="white"/>
                </a:solidFill>
                <a:latin typeface="Open Sans Light"/>
              </a:rPr>
              <a:t> </a:t>
            </a:r>
            <a:r>
              <a:rPr lang="vi-VN" sz="1400" dirty="0" err="1">
                <a:solidFill>
                  <a:prstClr val="white"/>
                </a:solidFill>
                <a:latin typeface="Open Sans Light"/>
              </a:rPr>
              <a:t>chọn</a:t>
            </a:r>
            <a:r>
              <a:rPr lang="vi-VN" sz="1400" dirty="0">
                <a:solidFill>
                  <a:prstClr val="white"/>
                </a:solidFill>
                <a:latin typeface="Open Sans Light"/>
              </a:rPr>
              <a:t> đa ngôn </a:t>
            </a:r>
            <a:r>
              <a:rPr lang="vi-VN" sz="1400" dirty="0" err="1">
                <a:solidFill>
                  <a:prstClr val="white"/>
                </a:solidFill>
                <a:latin typeface="Open Sans Light"/>
              </a:rPr>
              <a:t>ngữ</a:t>
            </a:r>
            <a:r>
              <a:rPr lang="vi-VN" sz="1400" dirty="0">
                <a:solidFill>
                  <a:prstClr val="white"/>
                </a:solidFill>
                <a:latin typeface="Open Sans Light"/>
              </a:rPr>
              <a:t> (thêm </a:t>
            </a:r>
            <a:r>
              <a:rPr lang="vi-VN" sz="1400" dirty="0" err="1">
                <a:solidFill>
                  <a:prstClr val="white"/>
                </a:solidFill>
                <a:latin typeface="Open Sans Light"/>
              </a:rPr>
              <a:t>Tiếng</a:t>
            </a:r>
            <a:r>
              <a:rPr lang="vi-VN" sz="1400" dirty="0">
                <a:solidFill>
                  <a:prstClr val="white"/>
                </a:solidFill>
                <a:latin typeface="Open Sans Light"/>
              </a:rPr>
              <a:t> Anh).</a:t>
            </a:r>
          </a:p>
          <a:p>
            <a:pPr marL="171450" indent="-171450" defTabSz="914378">
              <a:lnSpc>
                <a:spcPct val="89000"/>
              </a:lnSpc>
              <a:buFont typeface="Arial" panose="020B0604020202020204" pitchFamily="34" charset="0"/>
              <a:buChar char="•"/>
            </a:pPr>
            <a:r>
              <a:rPr lang="vi-VN" sz="1400" dirty="0">
                <a:solidFill>
                  <a:prstClr val="white"/>
                </a:solidFill>
                <a:latin typeface="Open Sans Light"/>
              </a:rPr>
              <a:t>Sao lưu, </a:t>
            </a:r>
            <a:r>
              <a:rPr lang="vi-VN" sz="1400" dirty="0" err="1">
                <a:solidFill>
                  <a:prstClr val="white"/>
                </a:solidFill>
                <a:latin typeface="Open Sans Light"/>
              </a:rPr>
              <a:t>đồng</a:t>
            </a:r>
            <a:r>
              <a:rPr lang="vi-VN" sz="1400" dirty="0">
                <a:solidFill>
                  <a:prstClr val="white"/>
                </a:solidFill>
                <a:latin typeface="Open Sans Light"/>
              </a:rPr>
              <a:t> </a:t>
            </a:r>
            <a:r>
              <a:rPr lang="vi-VN" sz="1400" dirty="0" err="1">
                <a:solidFill>
                  <a:prstClr val="white"/>
                </a:solidFill>
                <a:latin typeface="Open Sans Light"/>
              </a:rPr>
              <a:t>bộ</a:t>
            </a:r>
            <a:r>
              <a:rPr lang="vi-VN" sz="1400" dirty="0">
                <a:solidFill>
                  <a:prstClr val="white"/>
                </a:solidFill>
                <a:latin typeface="Open Sans Light"/>
              </a:rPr>
              <a:t> </a:t>
            </a:r>
            <a:r>
              <a:rPr lang="vi-VN" sz="1400" dirty="0" err="1">
                <a:solidFill>
                  <a:prstClr val="white"/>
                </a:solidFill>
                <a:latin typeface="Open Sans Light"/>
              </a:rPr>
              <a:t>hoá</a:t>
            </a:r>
            <a:r>
              <a:rPr lang="vi-VN" sz="1400" dirty="0">
                <a:solidFill>
                  <a:prstClr val="white"/>
                </a:solidFill>
                <a:latin typeface="Open Sans Light"/>
              </a:rPr>
              <a:t> </a:t>
            </a:r>
            <a:r>
              <a:rPr lang="vi-VN" sz="1400" dirty="0" err="1">
                <a:solidFill>
                  <a:prstClr val="white"/>
                </a:solidFill>
                <a:latin typeface="Open Sans Light"/>
              </a:rPr>
              <a:t>dữ</a:t>
            </a:r>
            <a:r>
              <a:rPr lang="vi-VN" sz="1400" dirty="0">
                <a:solidFill>
                  <a:prstClr val="white"/>
                </a:solidFill>
                <a:latin typeface="Open Sans Light"/>
              </a:rPr>
              <a:t> </a:t>
            </a:r>
            <a:r>
              <a:rPr lang="vi-VN" sz="1400" dirty="0" err="1">
                <a:solidFill>
                  <a:prstClr val="white"/>
                </a:solidFill>
                <a:latin typeface="Open Sans Light"/>
              </a:rPr>
              <a:t>liệu</a:t>
            </a:r>
            <a:r>
              <a:rPr lang="vi-VN" sz="1400" dirty="0">
                <a:solidFill>
                  <a:prstClr val="white"/>
                </a:solidFill>
                <a:latin typeface="Open Sans Light"/>
              </a:rPr>
              <a:t>.</a:t>
            </a:r>
          </a:p>
          <a:p>
            <a:pPr marL="171450" indent="-171450" defTabSz="914378">
              <a:lnSpc>
                <a:spcPct val="89000"/>
              </a:lnSpc>
              <a:buFont typeface="Arial" panose="020B0604020202020204" pitchFamily="34" charset="0"/>
              <a:buChar char="•"/>
            </a:pPr>
            <a:r>
              <a:rPr lang="vi-VN" sz="1400" dirty="0">
                <a:solidFill>
                  <a:prstClr val="white"/>
                </a:solidFill>
                <a:latin typeface="Open Sans Light"/>
              </a:rPr>
              <a:t>Nâng </a:t>
            </a:r>
            <a:r>
              <a:rPr lang="vi-VN" sz="1400" dirty="0" err="1">
                <a:solidFill>
                  <a:prstClr val="white"/>
                </a:solidFill>
                <a:latin typeface="Open Sans Light"/>
              </a:rPr>
              <a:t>cấp</a:t>
            </a:r>
            <a:r>
              <a:rPr lang="vi-VN" sz="1400" dirty="0">
                <a:solidFill>
                  <a:prstClr val="white"/>
                </a:solidFill>
                <a:latin typeface="Open Sans Light"/>
              </a:rPr>
              <a:t> </a:t>
            </a:r>
            <a:r>
              <a:rPr lang="vi-VN" sz="1400" dirty="0" err="1">
                <a:solidFill>
                  <a:prstClr val="white"/>
                </a:solidFill>
                <a:latin typeface="Open Sans Light"/>
              </a:rPr>
              <a:t>hệ</a:t>
            </a:r>
            <a:r>
              <a:rPr lang="vi-VN" sz="1400" dirty="0">
                <a:solidFill>
                  <a:prstClr val="white"/>
                </a:solidFill>
                <a:latin typeface="Open Sans Light"/>
              </a:rPr>
              <a:t> </a:t>
            </a:r>
            <a:r>
              <a:rPr lang="vi-VN" sz="1400" dirty="0" err="1">
                <a:solidFill>
                  <a:prstClr val="white"/>
                </a:solidFill>
                <a:latin typeface="Open Sans Light"/>
              </a:rPr>
              <a:t>thống</a:t>
            </a:r>
            <a:r>
              <a:rPr lang="vi-VN" sz="1400" dirty="0">
                <a:solidFill>
                  <a:prstClr val="white"/>
                </a:solidFill>
                <a:latin typeface="Open Sans Light"/>
              </a:rPr>
              <a:t> </a:t>
            </a:r>
            <a:r>
              <a:rPr lang="vi-VN" sz="1400" dirty="0" err="1">
                <a:solidFill>
                  <a:prstClr val="white"/>
                </a:solidFill>
                <a:latin typeface="Open Sans Light"/>
              </a:rPr>
              <a:t>nhắc</a:t>
            </a:r>
            <a:r>
              <a:rPr lang="vi-VN" sz="1400" dirty="0">
                <a:solidFill>
                  <a:prstClr val="white"/>
                </a:solidFill>
                <a:latin typeface="Open Sans Light"/>
              </a:rPr>
              <a:t> </a:t>
            </a:r>
            <a:r>
              <a:rPr lang="vi-VN" sz="1400" dirty="0" err="1">
                <a:solidFill>
                  <a:prstClr val="white"/>
                </a:solidFill>
                <a:latin typeface="Open Sans Light"/>
              </a:rPr>
              <a:t>nhở</a:t>
            </a:r>
            <a:r>
              <a:rPr lang="vi-VN" sz="1400" dirty="0">
                <a:solidFill>
                  <a:prstClr val="white"/>
                </a:solidFill>
                <a:latin typeface="Open Sans Light"/>
              </a:rPr>
              <a:t> </a:t>
            </a:r>
            <a:r>
              <a:rPr lang="vi-VN" sz="1400" dirty="0" err="1">
                <a:solidFill>
                  <a:prstClr val="white"/>
                </a:solidFill>
                <a:latin typeface="Open Sans Light"/>
              </a:rPr>
              <a:t>với</a:t>
            </a:r>
            <a:r>
              <a:rPr lang="vi-VN" sz="1400" dirty="0">
                <a:solidFill>
                  <a:prstClr val="white"/>
                </a:solidFill>
                <a:latin typeface="Open Sans Light"/>
              </a:rPr>
              <a:t> thông </a:t>
            </a:r>
            <a:r>
              <a:rPr lang="vi-VN" sz="1400" dirty="0" err="1">
                <a:solidFill>
                  <a:prstClr val="white"/>
                </a:solidFill>
                <a:latin typeface="Open Sans Light"/>
              </a:rPr>
              <a:t>báo</a:t>
            </a:r>
            <a:r>
              <a:rPr lang="vi-VN" sz="1400" dirty="0">
                <a:solidFill>
                  <a:prstClr val="white"/>
                </a:solidFill>
                <a:latin typeface="Open Sans Light"/>
              </a:rPr>
              <a:t>.</a:t>
            </a:r>
          </a:p>
          <a:p>
            <a:pPr marL="171450" indent="-171450" defTabSz="914378">
              <a:lnSpc>
                <a:spcPct val="89000"/>
              </a:lnSpc>
              <a:buFont typeface="Arial" panose="020B0604020202020204" pitchFamily="34" charset="0"/>
              <a:buChar char="•"/>
            </a:pPr>
            <a:r>
              <a:rPr lang="vi-VN" sz="1400" dirty="0" err="1">
                <a:solidFill>
                  <a:prstClr val="white"/>
                </a:solidFill>
                <a:latin typeface="Open Sans Light"/>
              </a:rPr>
              <a:t>Tối</a:t>
            </a:r>
            <a:r>
              <a:rPr lang="vi-VN" sz="1400" dirty="0">
                <a:solidFill>
                  <a:prstClr val="white"/>
                </a:solidFill>
                <a:latin typeface="Open Sans Light"/>
              </a:rPr>
              <a:t> ưu </a:t>
            </a:r>
            <a:r>
              <a:rPr lang="vi-VN" sz="1400" dirty="0" err="1">
                <a:solidFill>
                  <a:prstClr val="white"/>
                </a:solidFill>
                <a:latin typeface="Open Sans Light"/>
              </a:rPr>
              <a:t>hóa</a:t>
            </a:r>
            <a:r>
              <a:rPr lang="vi-VN" sz="1400" dirty="0">
                <a:solidFill>
                  <a:prstClr val="white"/>
                </a:solidFill>
                <a:latin typeface="Open Sans Light"/>
              </a:rPr>
              <a:t> khi </a:t>
            </a:r>
            <a:r>
              <a:rPr lang="vi-VN" sz="1400" dirty="0" err="1">
                <a:solidFill>
                  <a:prstClr val="white"/>
                </a:solidFill>
                <a:latin typeface="Open Sans Light"/>
              </a:rPr>
              <a:t>có</a:t>
            </a:r>
            <a:r>
              <a:rPr lang="vi-VN" sz="1400" dirty="0">
                <a:solidFill>
                  <a:prstClr val="white"/>
                </a:solidFill>
                <a:latin typeface="Open Sans Light"/>
              </a:rPr>
              <a:t> </a:t>
            </a:r>
            <a:r>
              <a:rPr lang="vi-VN" sz="1400" dirty="0" err="1">
                <a:solidFill>
                  <a:prstClr val="white"/>
                </a:solidFill>
                <a:latin typeface="Open Sans Light"/>
              </a:rPr>
              <a:t>nhiều</a:t>
            </a:r>
            <a:r>
              <a:rPr lang="vi-VN" sz="1400" dirty="0">
                <a:solidFill>
                  <a:prstClr val="white"/>
                </a:solidFill>
                <a:latin typeface="Open Sans Light"/>
              </a:rPr>
              <a:t> </a:t>
            </a:r>
            <a:r>
              <a:rPr lang="vi-VN" sz="1400" dirty="0" err="1">
                <a:solidFill>
                  <a:prstClr val="white"/>
                </a:solidFill>
                <a:latin typeface="Open Sans Light"/>
              </a:rPr>
              <a:t>người</a:t>
            </a:r>
            <a:r>
              <a:rPr lang="vi-VN" sz="1400" dirty="0">
                <a:solidFill>
                  <a:prstClr val="white"/>
                </a:solidFill>
                <a:latin typeface="Open Sans Light"/>
              </a:rPr>
              <a:t> </a:t>
            </a:r>
            <a:r>
              <a:rPr lang="vi-VN" sz="1400" dirty="0" err="1">
                <a:solidFill>
                  <a:prstClr val="white"/>
                </a:solidFill>
                <a:latin typeface="Open Sans Light"/>
              </a:rPr>
              <a:t>dùng</a:t>
            </a:r>
            <a:r>
              <a:rPr lang="vi-VN" sz="1400" dirty="0">
                <a:solidFill>
                  <a:prstClr val="white"/>
                </a:solidFill>
                <a:latin typeface="Open Sans Light"/>
              </a:rPr>
              <a:t> </a:t>
            </a:r>
            <a:r>
              <a:rPr lang="vi-VN" sz="1400" dirty="0" err="1">
                <a:solidFill>
                  <a:prstClr val="white"/>
                </a:solidFill>
                <a:latin typeface="Open Sans Light"/>
              </a:rPr>
              <a:t>sử</a:t>
            </a:r>
            <a:r>
              <a:rPr lang="vi-VN" sz="1400" dirty="0">
                <a:solidFill>
                  <a:prstClr val="white"/>
                </a:solidFill>
                <a:latin typeface="Open Sans Light"/>
              </a:rPr>
              <a:t> </a:t>
            </a:r>
            <a:r>
              <a:rPr lang="vi-VN" sz="1400" dirty="0" err="1">
                <a:solidFill>
                  <a:prstClr val="white"/>
                </a:solidFill>
                <a:latin typeface="Open Sans Light"/>
              </a:rPr>
              <a:t>dụng</a:t>
            </a:r>
            <a:r>
              <a:rPr lang="vi-VN" sz="1400" dirty="0">
                <a:solidFill>
                  <a:prstClr val="white"/>
                </a:solidFill>
                <a:latin typeface="Open Sans Light"/>
              </a:rPr>
              <a:t> tương </a:t>
            </a:r>
            <a:r>
              <a:rPr lang="vi-VN" sz="1400" dirty="0" err="1">
                <a:solidFill>
                  <a:prstClr val="white"/>
                </a:solidFill>
                <a:latin typeface="Open Sans Light"/>
              </a:rPr>
              <a:t>tác</a:t>
            </a:r>
            <a:r>
              <a:rPr lang="vi-VN" sz="1400" dirty="0">
                <a:solidFill>
                  <a:prstClr val="white"/>
                </a:solidFill>
                <a:latin typeface="Open Sans Light"/>
              </a:rPr>
              <a:t> </a:t>
            </a:r>
            <a:r>
              <a:rPr lang="vi-VN" sz="1400" dirty="0" err="1">
                <a:solidFill>
                  <a:prstClr val="white"/>
                </a:solidFill>
                <a:latin typeface="Open Sans Light"/>
              </a:rPr>
              <a:t>với</a:t>
            </a:r>
            <a:r>
              <a:rPr lang="vi-VN" sz="1400" dirty="0">
                <a:solidFill>
                  <a:prstClr val="white"/>
                </a:solidFill>
                <a:latin typeface="Open Sans Light"/>
              </a:rPr>
              <a:t> Server.</a:t>
            </a:r>
          </a:p>
          <a:p>
            <a:pPr algn="ctr" defTabSz="914378">
              <a:lnSpc>
                <a:spcPct val="89000"/>
              </a:lnSpc>
            </a:pPr>
            <a:endParaRPr lang="en-US" sz="1100" dirty="0">
              <a:solidFill>
                <a:prstClr val="white"/>
              </a:solidFill>
              <a:latin typeface="Open Sans Light"/>
            </a:endParaRPr>
          </a:p>
        </p:txBody>
      </p:sp>
      <p:pic>
        <p:nvPicPr>
          <p:cNvPr id="23" name="Picture 22"/>
          <p:cNvPicPr>
            <a:picLocks noChangeAspect="1"/>
          </p:cNvPicPr>
          <p:nvPr/>
        </p:nvPicPr>
        <p:blipFill>
          <a:blip r:embed="rId3"/>
          <a:stretch>
            <a:fillRect/>
          </a:stretch>
        </p:blipFill>
        <p:spPr>
          <a:xfrm>
            <a:off x="2247902" y="2220598"/>
            <a:ext cx="698500" cy="405695"/>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044" y="2560527"/>
            <a:ext cx="693396" cy="944313"/>
          </a:xfrm>
          <a:prstGeom prst="rect">
            <a:avLst/>
          </a:prstGeom>
        </p:spPr>
      </p:pic>
    </p:spTree>
    <p:extLst>
      <p:ext uri="{BB962C8B-B14F-4D97-AF65-F5344CB8AC3E}">
        <p14:creationId xmlns:p14="http://schemas.microsoft.com/office/powerpoint/2010/main" val="27912321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53" presetClass="entr" presetSubtype="16"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22" presetClass="entr" presetSubtype="4" fill="hold" grpId="0" nodeType="withEffect">
                                  <p:stCondLst>
                                    <p:cond delay="30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8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22" presetClass="entr" presetSubtype="4"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2200"/>
                            </p:stCondLst>
                            <p:childTnLst>
                              <p:par>
                                <p:cTn id="39" presetID="10"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4" fill="hold" grpId="0" nodeType="withEffect">
                                  <p:stCondLst>
                                    <p:cond delay="120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22" presetClass="entr" presetSubtype="4" fill="hold" grpId="0" nodeType="withEffect">
                                  <p:stCondLst>
                                    <p:cond delay="150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par>
                          <p:cTn id="57" fill="hold">
                            <p:stCondLst>
                              <p:cond delay="42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smtClean="0">
                <a:latin typeface="Open Sans Light"/>
                <a:cs typeface="Open Sans Light"/>
              </a:rPr>
              <a:t>DEMO</a:t>
            </a:r>
            <a:endParaRPr lang="en-JM" dirty="0"/>
          </a:p>
        </p:txBody>
      </p:sp>
      <p:grpSp>
        <p:nvGrpSpPr>
          <p:cNvPr id="6" name="Group 5"/>
          <p:cNvGrpSpPr/>
          <p:nvPr/>
        </p:nvGrpSpPr>
        <p:grpSpPr>
          <a:xfrm>
            <a:off x="2033718" y="1572640"/>
            <a:ext cx="2430270" cy="1990553"/>
            <a:chOff x="7654926" y="6369050"/>
            <a:chExt cx="815975" cy="668338"/>
          </a:xfrm>
        </p:grpSpPr>
        <p:sp>
          <p:nvSpPr>
            <p:cNvPr id="7" name="Freeform 90"/>
            <p:cNvSpPr>
              <a:spLocks/>
            </p:cNvSpPr>
            <p:nvPr/>
          </p:nvSpPr>
          <p:spPr bwMode="auto">
            <a:xfrm>
              <a:off x="7654926" y="6369050"/>
              <a:ext cx="758825" cy="512763"/>
            </a:xfrm>
            <a:custGeom>
              <a:avLst/>
              <a:gdLst>
                <a:gd name="T0" fmla="*/ 161 w 200"/>
                <a:gd name="T1" fmla="*/ 135 h 135"/>
                <a:gd name="T2" fmla="*/ 8 w 200"/>
                <a:gd name="T3" fmla="*/ 135 h 135"/>
                <a:gd name="T4" fmla="*/ 0 w 200"/>
                <a:gd name="T5" fmla="*/ 127 h 135"/>
                <a:gd name="T6" fmla="*/ 0 w 200"/>
                <a:gd name="T7" fmla="*/ 8 h 135"/>
                <a:gd name="T8" fmla="*/ 8 w 200"/>
                <a:gd name="T9" fmla="*/ 0 h 135"/>
                <a:gd name="T10" fmla="*/ 192 w 200"/>
                <a:gd name="T11" fmla="*/ 0 h 135"/>
                <a:gd name="T12" fmla="*/ 200 w 200"/>
                <a:gd name="T13" fmla="*/ 8 h 135"/>
                <a:gd name="T14" fmla="*/ 200 w 200"/>
                <a:gd name="T15" fmla="*/ 8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35">
                  <a:moveTo>
                    <a:pt x="161" y="135"/>
                  </a:moveTo>
                  <a:cubicBezTo>
                    <a:pt x="8" y="135"/>
                    <a:pt x="8" y="135"/>
                    <a:pt x="8" y="135"/>
                  </a:cubicBezTo>
                  <a:cubicBezTo>
                    <a:pt x="3" y="135"/>
                    <a:pt x="0" y="132"/>
                    <a:pt x="0" y="127"/>
                  </a:cubicBezTo>
                  <a:cubicBezTo>
                    <a:pt x="0" y="8"/>
                    <a:pt x="0" y="8"/>
                    <a:pt x="0" y="8"/>
                  </a:cubicBezTo>
                  <a:cubicBezTo>
                    <a:pt x="0" y="3"/>
                    <a:pt x="3" y="0"/>
                    <a:pt x="8" y="0"/>
                  </a:cubicBezTo>
                  <a:cubicBezTo>
                    <a:pt x="192" y="0"/>
                    <a:pt x="192" y="0"/>
                    <a:pt x="192" y="0"/>
                  </a:cubicBezTo>
                  <a:cubicBezTo>
                    <a:pt x="197" y="0"/>
                    <a:pt x="200" y="3"/>
                    <a:pt x="200" y="8"/>
                  </a:cubicBezTo>
                  <a:cubicBezTo>
                    <a:pt x="200" y="85"/>
                    <a:pt x="200" y="85"/>
                    <a:pt x="200" y="85"/>
                  </a:cubicBezTo>
                </a:path>
              </a:pathLst>
            </a:custGeom>
            <a:noFill/>
            <a:ln w="19050" cap="rnd">
              <a:solidFill>
                <a:schemeClr val="tx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8" name="Freeform 91"/>
            <p:cNvSpPr>
              <a:spLocks/>
            </p:cNvSpPr>
            <p:nvPr/>
          </p:nvSpPr>
          <p:spPr bwMode="auto">
            <a:xfrm>
              <a:off x="8266113" y="6691313"/>
              <a:ext cx="204788" cy="346075"/>
            </a:xfrm>
            <a:custGeom>
              <a:avLst/>
              <a:gdLst>
                <a:gd name="T0" fmla="*/ 54 w 54"/>
                <a:gd name="T1" fmla="*/ 85 h 91"/>
                <a:gd name="T2" fmla="*/ 48 w 54"/>
                <a:gd name="T3" fmla="*/ 91 h 91"/>
                <a:gd name="T4" fmla="*/ 7 w 54"/>
                <a:gd name="T5" fmla="*/ 91 h 91"/>
                <a:gd name="T6" fmla="*/ 0 w 54"/>
                <a:gd name="T7" fmla="*/ 85 h 91"/>
                <a:gd name="T8" fmla="*/ 0 w 54"/>
                <a:gd name="T9" fmla="*/ 6 h 91"/>
                <a:gd name="T10" fmla="*/ 7 w 54"/>
                <a:gd name="T11" fmla="*/ 0 h 91"/>
                <a:gd name="T12" fmla="*/ 48 w 54"/>
                <a:gd name="T13" fmla="*/ 0 h 91"/>
                <a:gd name="T14" fmla="*/ 54 w 54"/>
                <a:gd name="T15" fmla="*/ 6 h 91"/>
                <a:gd name="T16" fmla="*/ 54 w 54"/>
                <a:gd name="T17"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1">
                  <a:moveTo>
                    <a:pt x="54" y="85"/>
                  </a:moveTo>
                  <a:cubicBezTo>
                    <a:pt x="54" y="88"/>
                    <a:pt x="51" y="91"/>
                    <a:pt x="48" y="91"/>
                  </a:cubicBezTo>
                  <a:cubicBezTo>
                    <a:pt x="7" y="91"/>
                    <a:pt x="7" y="91"/>
                    <a:pt x="7" y="91"/>
                  </a:cubicBezTo>
                  <a:cubicBezTo>
                    <a:pt x="3" y="91"/>
                    <a:pt x="0" y="88"/>
                    <a:pt x="0" y="85"/>
                  </a:cubicBezTo>
                  <a:cubicBezTo>
                    <a:pt x="0" y="6"/>
                    <a:pt x="0" y="6"/>
                    <a:pt x="0" y="6"/>
                  </a:cubicBezTo>
                  <a:cubicBezTo>
                    <a:pt x="0" y="3"/>
                    <a:pt x="3" y="0"/>
                    <a:pt x="7" y="0"/>
                  </a:cubicBezTo>
                  <a:cubicBezTo>
                    <a:pt x="48" y="0"/>
                    <a:pt x="48" y="0"/>
                    <a:pt x="48" y="0"/>
                  </a:cubicBezTo>
                  <a:cubicBezTo>
                    <a:pt x="51" y="0"/>
                    <a:pt x="54" y="3"/>
                    <a:pt x="54" y="6"/>
                  </a:cubicBezTo>
                  <a:lnTo>
                    <a:pt x="54" y="85"/>
                  </a:lnTo>
                  <a:close/>
                </a:path>
              </a:pathLst>
            </a:custGeom>
            <a:noFill/>
            <a:ln w="19050" cap="rnd">
              <a:solidFill>
                <a:schemeClr val="tx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9" name="Line 92"/>
            <p:cNvSpPr>
              <a:spLocks noChangeShapeType="1"/>
            </p:cNvSpPr>
            <p:nvPr/>
          </p:nvSpPr>
          <p:spPr bwMode="auto">
            <a:xfrm>
              <a:off x="8266113" y="6737350"/>
              <a:ext cx="204788" cy="0"/>
            </a:xfrm>
            <a:prstGeom prst="line">
              <a:avLst/>
            </a:prstGeom>
            <a:noFill/>
            <a:ln w="19050" cap="rnd">
              <a:solidFill>
                <a:schemeClr val="tx2">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0" name="Line 93"/>
            <p:cNvSpPr>
              <a:spLocks noChangeShapeType="1"/>
            </p:cNvSpPr>
            <p:nvPr/>
          </p:nvSpPr>
          <p:spPr bwMode="auto">
            <a:xfrm>
              <a:off x="8266113" y="6988175"/>
              <a:ext cx="204788" cy="0"/>
            </a:xfrm>
            <a:prstGeom prst="line">
              <a:avLst/>
            </a:prstGeom>
            <a:noFill/>
            <a:ln w="19050" cap="rnd">
              <a:solidFill>
                <a:schemeClr val="tx2">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1" name="Line 94"/>
            <p:cNvSpPr>
              <a:spLocks noChangeShapeType="1"/>
            </p:cNvSpPr>
            <p:nvPr/>
          </p:nvSpPr>
          <p:spPr bwMode="auto">
            <a:xfrm>
              <a:off x="7654926" y="6432550"/>
              <a:ext cx="758825" cy="0"/>
            </a:xfrm>
            <a:prstGeom prst="line">
              <a:avLst/>
            </a:prstGeom>
            <a:noFill/>
            <a:ln w="19050" cap="rnd">
              <a:solidFill>
                <a:schemeClr val="tx2">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2" name="Line 95"/>
            <p:cNvSpPr>
              <a:spLocks noChangeShapeType="1"/>
            </p:cNvSpPr>
            <p:nvPr/>
          </p:nvSpPr>
          <p:spPr bwMode="auto">
            <a:xfrm>
              <a:off x="7654926" y="6816725"/>
              <a:ext cx="611188" cy="0"/>
            </a:xfrm>
            <a:prstGeom prst="line">
              <a:avLst/>
            </a:prstGeom>
            <a:noFill/>
            <a:ln w="19050" cap="rnd">
              <a:solidFill>
                <a:schemeClr val="tx2">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3" name="Line 96"/>
            <p:cNvSpPr>
              <a:spLocks noChangeShapeType="1"/>
            </p:cNvSpPr>
            <p:nvPr/>
          </p:nvSpPr>
          <p:spPr bwMode="auto">
            <a:xfrm>
              <a:off x="7874001" y="7037388"/>
              <a:ext cx="319088" cy="0"/>
            </a:xfrm>
            <a:prstGeom prst="line">
              <a:avLst/>
            </a:prstGeom>
            <a:noFill/>
            <a:ln w="19050" cap="rnd">
              <a:solidFill>
                <a:schemeClr val="tx2">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4" name="Freeform 97"/>
            <p:cNvSpPr>
              <a:spLocks/>
            </p:cNvSpPr>
            <p:nvPr/>
          </p:nvSpPr>
          <p:spPr bwMode="auto">
            <a:xfrm>
              <a:off x="7916863" y="6881813"/>
              <a:ext cx="44450" cy="155575"/>
            </a:xfrm>
            <a:custGeom>
              <a:avLst/>
              <a:gdLst>
                <a:gd name="T0" fmla="*/ 12 w 12"/>
                <a:gd name="T1" fmla="*/ 0 h 41"/>
                <a:gd name="T2" fmla="*/ 0 w 12"/>
                <a:gd name="T3" fmla="*/ 41 h 41"/>
              </a:gdLst>
              <a:ahLst/>
              <a:cxnLst>
                <a:cxn ang="0">
                  <a:pos x="T0" y="T1"/>
                </a:cxn>
                <a:cxn ang="0">
                  <a:pos x="T2" y="T3"/>
                </a:cxn>
              </a:cxnLst>
              <a:rect l="0" t="0" r="r" b="b"/>
              <a:pathLst>
                <a:path w="12" h="41">
                  <a:moveTo>
                    <a:pt x="12" y="0"/>
                  </a:moveTo>
                  <a:cubicBezTo>
                    <a:pt x="12" y="0"/>
                    <a:pt x="10" y="41"/>
                    <a:pt x="0" y="41"/>
                  </a:cubicBezTo>
                </a:path>
              </a:pathLst>
            </a:custGeom>
            <a:noFill/>
            <a:ln w="19050" cap="rnd">
              <a:solidFill>
                <a:schemeClr val="tx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sp>
          <p:nvSpPr>
            <p:cNvPr id="15" name="Freeform 98"/>
            <p:cNvSpPr>
              <a:spLocks/>
            </p:cNvSpPr>
            <p:nvPr/>
          </p:nvSpPr>
          <p:spPr bwMode="auto">
            <a:xfrm>
              <a:off x="8113713" y="6881813"/>
              <a:ext cx="46038" cy="155575"/>
            </a:xfrm>
            <a:custGeom>
              <a:avLst/>
              <a:gdLst>
                <a:gd name="T0" fmla="*/ 0 w 12"/>
                <a:gd name="T1" fmla="*/ 0 h 41"/>
                <a:gd name="T2" fmla="*/ 12 w 12"/>
                <a:gd name="T3" fmla="*/ 41 h 41"/>
              </a:gdLst>
              <a:ahLst/>
              <a:cxnLst>
                <a:cxn ang="0">
                  <a:pos x="T0" y="T1"/>
                </a:cxn>
                <a:cxn ang="0">
                  <a:pos x="T2" y="T3"/>
                </a:cxn>
              </a:cxnLst>
              <a:rect l="0" t="0" r="r" b="b"/>
              <a:pathLst>
                <a:path w="12" h="41">
                  <a:moveTo>
                    <a:pt x="0" y="0"/>
                  </a:moveTo>
                  <a:cubicBezTo>
                    <a:pt x="0" y="0"/>
                    <a:pt x="1" y="41"/>
                    <a:pt x="12" y="41"/>
                  </a:cubicBezTo>
                </a:path>
              </a:pathLst>
            </a:custGeom>
            <a:noFill/>
            <a:ln w="19050" cap="rnd">
              <a:solidFill>
                <a:schemeClr val="tx2">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914378"/>
              <a:endParaRPr lang="en-US">
                <a:solidFill>
                  <a:srgbClr val="FFFFFF"/>
                </a:solidFill>
              </a:endParaRPr>
            </a:p>
          </p:txBody>
        </p:sp>
      </p:grpSp>
      <p:sp>
        <p:nvSpPr>
          <p:cNvPr id="16" name="TextBox 15"/>
          <p:cNvSpPr txBox="1"/>
          <p:nvPr/>
        </p:nvSpPr>
        <p:spPr>
          <a:xfrm>
            <a:off x="9296400" y="2016022"/>
            <a:ext cx="4752528" cy="623248"/>
          </a:xfrm>
          <a:prstGeom prst="rect">
            <a:avLst/>
          </a:prstGeom>
          <a:noFill/>
        </p:spPr>
        <p:txBody>
          <a:bodyPr wrap="square" lIns="0" tIns="0" rIns="0" bIns="0" rtlCol="0" anchor="ctr" anchorCtr="0">
            <a:spAutoFit/>
          </a:bodyPr>
          <a:lstStyle/>
          <a:p>
            <a:pPr defTabSz="914378"/>
            <a:r>
              <a:rPr lang="en-US" sz="4050" dirty="0" err="1" smtClean="0">
                <a:solidFill>
                  <a:schemeClr val="tx2">
                    <a:lumMod val="50000"/>
                  </a:schemeClr>
                </a:solidFill>
              </a:rPr>
              <a:t>ShopOnline</a:t>
            </a:r>
            <a:endParaRPr lang="en-US" sz="4050" dirty="0">
              <a:solidFill>
                <a:schemeClr val="tx2">
                  <a:lumMod val="50000"/>
                </a:schemeClr>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056" y="2028476"/>
            <a:ext cx="610794" cy="610794"/>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5291" y="2843763"/>
            <a:ext cx="307460" cy="307460"/>
          </a:xfrm>
          <a:prstGeom prst="rect">
            <a:avLst/>
          </a:prstGeom>
        </p:spPr>
      </p:pic>
    </p:spTree>
    <p:extLst>
      <p:ext uri="{BB962C8B-B14F-4D97-AF65-F5344CB8AC3E}">
        <p14:creationId xmlns:p14="http://schemas.microsoft.com/office/powerpoint/2010/main" val="20424333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35" presetClass="path" presetSubtype="0" accel="50000" decel="50000" fill="hold" grpId="0" nodeType="afterEffect">
                                  <p:stCondLst>
                                    <p:cond delay="0"/>
                                  </p:stCondLst>
                                  <p:childTnLst>
                                    <p:animMotion origin="layout" path="M -0.25156 -0.00587 L -0.50156 -0.00587 " pathEditMode="relative" rAng="0" ptsTypes="AA">
                                      <p:cBhvr>
                                        <p:cTn id="16" dur="2000" fill="hold"/>
                                        <p:tgtEl>
                                          <p:spTgt spid="1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
            <a:ext cx="8229600" cy="857250"/>
          </a:xfrm>
        </p:spPr>
        <p:txBody>
          <a:bodyPr/>
          <a:lstStyle/>
          <a:p>
            <a:r>
              <a:rPr lang="en-JM" b="1" dirty="0" smtClean="0">
                <a:latin typeface="Open Sans Light"/>
                <a:ea typeface="Open Sans Semibold" pitchFamily="34" charset="0"/>
                <a:cs typeface="Open Sans Light"/>
              </a:rPr>
              <a:t>BÁO CÁO KHÓA LUẬN TỐT NGHIỆP</a:t>
            </a:r>
            <a:endParaRPr lang="en-JM" b="1" dirty="0">
              <a:latin typeface="Open Sans Light"/>
              <a:cs typeface="Open Sans Light"/>
            </a:endParaRPr>
          </a:p>
        </p:txBody>
      </p:sp>
      <p:sp>
        <p:nvSpPr>
          <p:cNvPr id="5" name="Text Placeholder 4"/>
          <p:cNvSpPr>
            <a:spLocks noGrp="1"/>
          </p:cNvSpPr>
          <p:nvPr>
            <p:ph type="body" sz="quarter" idx="4294967295"/>
          </p:nvPr>
        </p:nvSpPr>
        <p:spPr>
          <a:xfrm>
            <a:off x="457200" y="876300"/>
            <a:ext cx="5029200" cy="323850"/>
          </a:xfrm>
        </p:spPr>
        <p:txBody>
          <a:bodyPr>
            <a:noAutofit/>
          </a:bodyPr>
          <a:lstStyle/>
          <a:p>
            <a:pPr marL="0" indent="0">
              <a:buNone/>
            </a:pPr>
            <a:r>
              <a:rPr lang="en-US" b="1" dirty="0" err="1" smtClean="0">
                <a:solidFill>
                  <a:srgbClr val="595959"/>
                </a:solidFill>
                <a:latin typeface="Open Sans Light"/>
                <a:cs typeface="Open Sans Light"/>
              </a:rPr>
              <a:t>Nội</a:t>
            </a:r>
            <a:r>
              <a:rPr lang="en-US" b="1" dirty="0" smtClean="0">
                <a:solidFill>
                  <a:srgbClr val="595959"/>
                </a:solidFill>
                <a:latin typeface="Open Sans Light"/>
                <a:cs typeface="Open Sans Light"/>
              </a:rPr>
              <a:t> dung </a:t>
            </a:r>
            <a:r>
              <a:rPr lang="en-US" b="1" dirty="0" err="1" smtClean="0">
                <a:solidFill>
                  <a:srgbClr val="595959"/>
                </a:solidFill>
                <a:latin typeface="Open Sans Light"/>
                <a:cs typeface="Open Sans Light"/>
              </a:rPr>
              <a:t>báo</a:t>
            </a:r>
            <a:r>
              <a:rPr lang="en-US" b="1" dirty="0" smtClean="0">
                <a:solidFill>
                  <a:srgbClr val="595959"/>
                </a:solidFill>
                <a:latin typeface="Open Sans Light"/>
                <a:cs typeface="Open Sans Light"/>
              </a:rPr>
              <a:t> </a:t>
            </a:r>
            <a:r>
              <a:rPr lang="en-US" b="1" dirty="0" err="1" smtClean="0">
                <a:solidFill>
                  <a:srgbClr val="595959"/>
                </a:solidFill>
                <a:latin typeface="Open Sans Light"/>
                <a:cs typeface="Open Sans Light"/>
              </a:rPr>
              <a:t>cáo</a:t>
            </a:r>
            <a:endParaRPr lang="en-JM" b="1" dirty="0">
              <a:solidFill>
                <a:srgbClr val="595959"/>
              </a:solidFill>
              <a:latin typeface="Open Sans Light"/>
              <a:cs typeface="Open Sans Light"/>
            </a:endParaRPr>
          </a:p>
        </p:txBody>
      </p:sp>
      <p:cxnSp>
        <p:nvCxnSpPr>
          <p:cNvPr id="6" name="Straight Connector 5"/>
          <p:cNvCxnSpPr/>
          <p:nvPr/>
        </p:nvCxnSpPr>
        <p:spPr>
          <a:xfrm>
            <a:off x="6359391" y="3001782"/>
            <a:ext cx="533400" cy="0"/>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028723" y="1541006"/>
            <a:ext cx="533752" cy="1"/>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20654" y="1516192"/>
            <a:ext cx="498706" cy="1328"/>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43591" y="3001782"/>
            <a:ext cx="467317" cy="0"/>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07266" y="2687243"/>
            <a:ext cx="1552125" cy="665083"/>
          </a:xfrm>
          <a:prstGeom prst="roundRect">
            <a:avLst>
              <a:gd name="adj" fmla="val 4964"/>
            </a:avLst>
          </a:prstGeom>
          <a:solidFill>
            <a:schemeClr val="accent1">
              <a:lumMod val="50000"/>
            </a:schemeClr>
          </a:solidFill>
        </p:spPr>
        <p:txBody>
          <a:bodyPr wrap="square" rtlCol="0">
            <a:spAutoFit/>
          </a:bodyPr>
          <a:lstStyle/>
          <a:p>
            <a:pPr algn="ctr"/>
            <a:r>
              <a:rPr lang="en-JM" dirty="0" err="1" smtClean="0">
                <a:solidFill>
                  <a:schemeClr val="bg1"/>
                </a:solidFill>
                <a:latin typeface="Calibri"/>
                <a:ea typeface="Open Sans" pitchFamily="34" charset="0"/>
                <a:cs typeface="Calibri"/>
              </a:rPr>
              <a:t>Hướng</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phát</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triển</a:t>
            </a:r>
            <a:endParaRPr lang="en-JM" dirty="0">
              <a:solidFill>
                <a:schemeClr val="bg1"/>
              </a:solidFill>
              <a:latin typeface="Calibri"/>
              <a:ea typeface="Open Sans" pitchFamily="34" charset="0"/>
              <a:cs typeface="Calibri"/>
            </a:endParaRPr>
          </a:p>
        </p:txBody>
      </p:sp>
      <p:sp>
        <p:nvSpPr>
          <p:cNvPr id="16" name="TextBox 15"/>
          <p:cNvSpPr txBox="1"/>
          <p:nvPr/>
        </p:nvSpPr>
        <p:spPr>
          <a:xfrm>
            <a:off x="2971991" y="2818288"/>
            <a:ext cx="1371600" cy="380048"/>
          </a:xfrm>
          <a:prstGeom prst="roundRect">
            <a:avLst>
              <a:gd name="adj" fmla="val 5450"/>
            </a:avLst>
          </a:prstGeom>
          <a:solidFill>
            <a:schemeClr val="accent5">
              <a:lumMod val="75000"/>
            </a:schemeClr>
          </a:solidFill>
        </p:spPr>
        <p:txBody>
          <a:bodyPr wrap="square" rtlCol="0">
            <a:spAutoFit/>
          </a:bodyPr>
          <a:lstStyle/>
          <a:p>
            <a:pPr algn="ctr"/>
            <a:r>
              <a:rPr lang="en-JM" dirty="0" smtClean="0">
                <a:solidFill>
                  <a:schemeClr val="bg1"/>
                </a:solidFill>
                <a:latin typeface="Calibri"/>
                <a:ea typeface="Open Sans" pitchFamily="34" charset="0"/>
                <a:cs typeface="Calibri"/>
              </a:rPr>
              <a:t>DEMO</a:t>
            </a:r>
            <a:endParaRPr lang="en-JM" dirty="0">
              <a:solidFill>
                <a:schemeClr val="bg1"/>
              </a:solidFill>
              <a:latin typeface="Calibri"/>
              <a:ea typeface="Open Sans" pitchFamily="34" charset="0"/>
              <a:cs typeface="Calibri"/>
            </a:endParaRPr>
          </a:p>
        </p:txBody>
      </p:sp>
      <p:sp>
        <p:nvSpPr>
          <p:cNvPr id="17" name="TextBox 16"/>
          <p:cNvSpPr txBox="1"/>
          <p:nvPr/>
        </p:nvSpPr>
        <p:spPr>
          <a:xfrm>
            <a:off x="2722061" y="1355175"/>
            <a:ext cx="1286494" cy="390763"/>
          </a:xfrm>
          <a:prstGeom prst="roundRect">
            <a:avLst>
              <a:gd name="adj" fmla="val 10049"/>
            </a:avLst>
          </a:prstGeom>
          <a:solidFill>
            <a:schemeClr val="accent1">
              <a:lumMod val="50000"/>
            </a:schemeClr>
          </a:solidFill>
        </p:spPr>
        <p:txBody>
          <a:bodyPr wrap="square" rtlCol="0">
            <a:spAutoFit/>
          </a:bodyPr>
          <a:lstStyle/>
          <a:p>
            <a:pPr algn="ctr"/>
            <a:r>
              <a:rPr lang="en-JM" dirty="0" err="1" smtClean="0">
                <a:solidFill>
                  <a:schemeClr val="bg1"/>
                </a:solidFill>
                <a:ea typeface="Open Sans" pitchFamily="34" charset="0"/>
                <a:cs typeface="Calibri"/>
              </a:rPr>
              <a:t>Tổng</a:t>
            </a:r>
            <a:r>
              <a:rPr lang="en-JM" dirty="0" smtClean="0">
                <a:solidFill>
                  <a:schemeClr val="bg1"/>
                </a:solidFill>
                <a:ea typeface="Open Sans" pitchFamily="34" charset="0"/>
                <a:cs typeface="Calibri"/>
              </a:rPr>
              <a:t> </a:t>
            </a:r>
            <a:r>
              <a:rPr lang="en-JM" dirty="0" err="1" smtClean="0">
                <a:solidFill>
                  <a:schemeClr val="bg1"/>
                </a:solidFill>
                <a:ea typeface="Open Sans" pitchFamily="34" charset="0"/>
                <a:cs typeface="Calibri"/>
              </a:rPr>
              <a:t>quan</a:t>
            </a:r>
            <a:endParaRPr lang="en-JM" dirty="0">
              <a:solidFill>
                <a:schemeClr val="bg1"/>
              </a:solidFill>
              <a:latin typeface="Calibri"/>
              <a:ea typeface="Open Sans" pitchFamily="34" charset="0"/>
              <a:cs typeface="Calibri"/>
            </a:endParaRPr>
          </a:p>
        </p:txBody>
      </p:sp>
      <p:sp>
        <p:nvSpPr>
          <p:cNvPr id="18" name="TextBox 17"/>
          <p:cNvSpPr txBox="1"/>
          <p:nvPr/>
        </p:nvSpPr>
        <p:spPr>
          <a:xfrm>
            <a:off x="4590756" y="1061681"/>
            <a:ext cx="1841644" cy="976908"/>
          </a:xfrm>
          <a:prstGeom prst="roundRect">
            <a:avLst>
              <a:gd name="adj" fmla="val 10049"/>
            </a:avLst>
          </a:prstGeom>
          <a:solidFill>
            <a:schemeClr val="accent5">
              <a:lumMod val="75000"/>
            </a:schemeClr>
          </a:solidFill>
        </p:spPr>
        <p:txBody>
          <a:bodyPr wrap="square" rtlCol="0">
            <a:spAutoFit/>
          </a:bodyPr>
          <a:lstStyle/>
          <a:p>
            <a:pPr algn="ctr"/>
            <a:r>
              <a:rPr lang="en-JM" dirty="0" err="1" smtClean="0">
                <a:solidFill>
                  <a:schemeClr val="bg1"/>
                </a:solidFill>
                <a:latin typeface="Calibri"/>
                <a:ea typeface="Open Sans" pitchFamily="34" charset="0"/>
                <a:cs typeface="Calibri"/>
              </a:rPr>
              <a:t>Ngôn</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ngữ</a:t>
            </a:r>
            <a:r>
              <a:rPr lang="en-JM" dirty="0" smtClean="0">
                <a:solidFill>
                  <a:schemeClr val="bg1"/>
                </a:solidFill>
                <a:latin typeface="Calibri"/>
                <a:ea typeface="Open Sans" pitchFamily="34" charset="0"/>
                <a:cs typeface="Calibri"/>
              </a:rPr>
              <a:t> Swift </a:t>
            </a:r>
            <a:r>
              <a:rPr lang="en-JM" dirty="0" err="1" smtClean="0">
                <a:solidFill>
                  <a:schemeClr val="bg1"/>
                </a:solidFill>
                <a:latin typeface="Calibri"/>
                <a:ea typeface="Open Sans" pitchFamily="34" charset="0"/>
                <a:cs typeface="Calibri"/>
              </a:rPr>
              <a:t>và</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các</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công</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nghệ</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liên</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quan</a:t>
            </a:r>
            <a:endParaRPr lang="en-JM" dirty="0">
              <a:solidFill>
                <a:schemeClr val="bg1"/>
              </a:solidFill>
              <a:latin typeface="Calibri"/>
              <a:ea typeface="Open Sans" pitchFamily="34" charset="0"/>
              <a:cs typeface="Calibri"/>
            </a:endParaRPr>
          </a:p>
        </p:txBody>
      </p:sp>
      <p:cxnSp>
        <p:nvCxnSpPr>
          <p:cNvPr id="24" name="Straight Connector 23"/>
          <p:cNvCxnSpPr/>
          <p:nvPr/>
        </p:nvCxnSpPr>
        <p:spPr>
          <a:xfrm flipV="1">
            <a:off x="1602179" y="2216128"/>
            <a:ext cx="647921" cy="244"/>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50100" y="1541006"/>
            <a:ext cx="0" cy="675122"/>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512492" y="1868316"/>
            <a:ext cx="0" cy="818927"/>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50100" y="1541006"/>
            <a:ext cx="471961" cy="0"/>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01373" y="1171149"/>
            <a:ext cx="1622239" cy="690086"/>
          </a:xfrm>
          <a:prstGeom prst="roundRect">
            <a:avLst>
              <a:gd name="adj" fmla="val 11583"/>
            </a:avLst>
          </a:prstGeom>
          <a:solidFill>
            <a:schemeClr val="accent1">
              <a:lumMod val="50000"/>
            </a:schemeClr>
          </a:solidFill>
        </p:spPr>
        <p:txBody>
          <a:bodyPr wrap="square" rtlCol="0">
            <a:spAutoFit/>
          </a:bodyPr>
          <a:lstStyle/>
          <a:p>
            <a:pPr algn="ctr"/>
            <a:r>
              <a:rPr lang="en-JM" dirty="0" err="1" smtClean="0">
                <a:solidFill>
                  <a:schemeClr val="bg1"/>
                </a:solidFill>
                <a:latin typeface="Calibri"/>
                <a:ea typeface="Open Sans" pitchFamily="34" charset="0"/>
                <a:cs typeface="Calibri"/>
              </a:rPr>
              <a:t>Ứng</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dụng</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ShopOnline</a:t>
            </a:r>
            <a:endParaRPr lang="en-JM" dirty="0">
              <a:solidFill>
                <a:schemeClr val="bg1"/>
              </a:solidFill>
              <a:latin typeface="Calibri"/>
              <a:ea typeface="Open Sans" pitchFamily="34" charset="0"/>
              <a:cs typeface="Calibri"/>
            </a:endParaRPr>
          </a:p>
        </p:txBody>
      </p:sp>
      <p:sp>
        <p:nvSpPr>
          <p:cNvPr id="30" name="TextBox 29"/>
          <p:cNvSpPr txBox="1"/>
          <p:nvPr/>
        </p:nvSpPr>
        <p:spPr>
          <a:xfrm>
            <a:off x="6892791" y="2694324"/>
            <a:ext cx="1147630" cy="683835"/>
          </a:xfrm>
          <a:prstGeom prst="roundRect">
            <a:avLst>
              <a:gd name="adj" fmla="val 9928"/>
            </a:avLst>
          </a:prstGeom>
          <a:solidFill>
            <a:schemeClr val="accent5">
              <a:lumMod val="75000"/>
            </a:schemeClr>
          </a:solidFill>
        </p:spPr>
        <p:txBody>
          <a:bodyPr wrap="square" rtlCol="0">
            <a:spAutoFit/>
          </a:bodyPr>
          <a:lstStyle/>
          <a:p>
            <a:pPr algn="ctr"/>
            <a:r>
              <a:rPr lang="en-JM" dirty="0" err="1" smtClean="0">
                <a:solidFill>
                  <a:schemeClr val="bg1"/>
                </a:solidFill>
                <a:latin typeface="Calibri"/>
                <a:ea typeface="Open Sans" pitchFamily="34" charset="0"/>
                <a:cs typeface="Calibri"/>
              </a:rPr>
              <a:t>Kết</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quả</a:t>
            </a:r>
            <a:r>
              <a:rPr lang="en-JM" dirty="0" smtClean="0">
                <a:solidFill>
                  <a:schemeClr val="bg1"/>
                </a:solidFill>
                <a:latin typeface="Calibri"/>
                <a:ea typeface="Open Sans" pitchFamily="34" charset="0"/>
                <a:cs typeface="Calibri"/>
              </a:rPr>
              <a:t> </a:t>
            </a:r>
          </a:p>
          <a:p>
            <a:pPr algn="ctr"/>
            <a:r>
              <a:rPr lang="en-JM" dirty="0" err="1" smtClean="0">
                <a:solidFill>
                  <a:schemeClr val="bg1"/>
                </a:solidFill>
                <a:latin typeface="Calibri"/>
                <a:ea typeface="Open Sans" pitchFamily="34" charset="0"/>
                <a:cs typeface="Calibri"/>
              </a:rPr>
              <a:t>đạt</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được</a:t>
            </a:r>
            <a:endParaRPr lang="en-JM" dirty="0">
              <a:solidFill>
                <a:schemeClr val="bg1"/>
              </a:solidFill>
              <a:latin typeface="Calibri"/>
              <a:ea typeface="Open Sans" pitchFamily="34" charset="0"/>
              <a:cs typeface="Calibri"/>
            </a:endParaRPr>
          </a:p>
        </p:txBody>
      </p:sp>
      <p:grpSp>
        <p:nvGrpSpPr>
          <p:cNvPr id="52" name="Group 51"/>
          <p:cNvGrpSpPr/>
          <p:nvPr/>
        </p:nvGrpSpPr>
        <p:grpSpPr>
          <a:xfrm>
            <a:off x="188335" y="1784103"/>
            <a:ext cx="1401351" cy="616099"/>
            <a:chOff x="188335" y="1784103"/>
            <a:chExt cx="1401351" cy="616099"/>
          </a:xfrm>
        </p:grpSpPr>
        <p:sp>
          <p:nvSpPr>
            <p:cNvPr id="14" name="TextBox 13"/>
            <p:cNvSpPr txBox="1"/>
            <p:nvPr/>
          </p:nvSpPr>
          <p:spPr>
            <a:xfrm>
              <a:off x="457200" y="2013011"/>
              <a:ext cx="1132486" cy="387191"/>
            </a:xfrm>
            <a:prstGeom prst="roundRect">
              <a:avLst>
                <a:gd name="adj" fmla="val 8175"/>
              </a:avLst>
            </a:prstGeom>
            <a:solidFill>
              <a:schemeClr val="accent5">
                <a:lumMod val="75000"/>
              </a:schemeClr>
            </a:solidFill>
          </p:spPr>
          <p:txBody>
            <a:bodyPr wrap="square" rtlCol="0" anchor="ctr">
              <a:spAutoFit/>
            </a:bodyPr>
            <a:lstStyle/>
            <a:p>
              <a:pPr algn="ctr"/>
              <a:r>
                <a:rPr lang="en-JM" dirty="0" err="1" smtClean="0">
                  <a:solidFill>
                    <a:schemeClr val="bg1"/>
                  </a:solidFill>
                  <a:latin typeface="Calibri"/>
                  <a:ea typeface="Open Sans" pitchFamily="34" charset="0"/>
                  <a:cs typeface="Calibri"/>
                </a:rPr>
                <a:t>Nội</a:t>
              </a:r>
              <a:r>
                <a:rPr lang="en-JM" dirty="0" smtClean="0">
                  <a:solidFill>
                    <a:schemeClr val="bg1"/>
                  </a:solidFill>
                  <a:latin typeface="Calibri"/>
                  <a:ea typeface="Open Sans" pitchFamily="34" charset="0"/>
                  <a:cs typeface="Calibri"/>
                </a:rPr>
                <a:t> dung</a:t>
              </a:r>
              <a:endParaRPr lang="en-JM" dirty="0">
                <a:solidFill>
                  <a:schemeClr val="bg1"/>
                </a:solidFill>
                <a:latin typeface="Calibri"/>
                <a:ea typeface="Open Sans" pitchFamily="34" charset="0"/>
                <a:cs typeface="Calibri"/>
              </a:endParaRPr>
            </a:p>
          </p:txBody>
        </p:sp>
        <p:grpSp>
          <p:nvGrpSpPr>
            <p:cNvPr id="35" name="Group 34"/>
            <p:cNvGrpSpPr/>
            <p:nvPr/>
          </p:nvGrpSpPr>
          <p:grpSpPr>
            <a:xfrm>
              <a:off x="188335" y="1784103"/>
              <a:ext cx="461548" cy="440882"/>
              <a:chOff x="416935" y="3558793"/>
              <a:chExt cx="461548" cy="440882"/>
            </a:xfrm>
          </p:grpSpPr>
          <p:sp>
            <p:nvSpPr>
              <p:cNvPr id="8" name="Rounded Rectangle 7"/>
              <p:cNvSpPr/>
              <p:nvPr/>
            </p:nvSpPr>
            <p:spPr>
              <a:xfrm>
                <a:off x="416935" y="3558793"/>
                <a:ext cx="461548" cy="440882"/>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400" dirty="0">
                  <a:latin typeface="Open Sans"/>
                  <a:cs typeface="Open Sans"/>
                </a:endParaRPr>
              </a:p>
            </p:txBody>
          </p:sp>
          <p:pic>
            <p:nvPicPr>
              <p:cNvPr id="40" name="Picture 39" descr="truck.png"/>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518755" y="3674459"/>
                <a:ext cx="257908" cy="209550"/>
              </a:xfrm>
              <a:prstGeom prst="rect">
                <a:avLst/>
              </a:prstGeom>
            </p:spPr>
          </p:pic>
        </p:grpSp>
      </p:grpSp>
      <p:sp>
        <p:nvSpPr>
          <p:cNvPr id="48" name="TextBox 47"/>
          <p:cNvSpPr txBox="1"/>
          <p:nvPr/>
        </p:nvSpPr>
        <p:spPr>
          <a:xfrm>
            <a:off x="2971800" y="3854153"/>
            <a:ext cx="1375910" cy="380048"/>
          </a:xfrm>
          <a:prstGeom prst="roundRect">
            <a:avLst>
              <a:gd name="adj" fmla="val 4964"/>
            </a:avLst>
          </a:prstGeom>
          <a:solidFill>
            <a:schemeClr val="accent1">
              <a:lumMod val="50000"/>
            </a:schemeClr>
          </a:solidFill>
        </p:spPr>
        <p:txBody>
          <a:bodyPr wrap="square" rtlCol="0">
            <a:spAutoFit/>
          </a:bodyPr>
          <a:lstStyle/>
          <a:p>
            <a:pPr algn="ctr"/>
            <a:r>
              <a:rPr lang="en-JM" dirty="0" err="1" smtClean="0">
                <a:solidFill>
                  <a:schemeClr val="bg1"/>
                </a:solidFill>
                <a:latin typeface="Calibri"/>
                <a:ea typeface="Open Sans" pitchFamily="34" charset="0"/>
                <a:cs typeface="Calibri"/>
              </a:rPr>
              <a:t>Hỏi</a:t>
            </a:r>
            <a:r>
              <a:rPr lang="en-JM" dirty="0" smtClean="0">
                <a:solidFill>
                  <a:schemeClr val="bg1"/>
                </a:solidFill>
                <a:latin typeface="Calibri"/>
                <a:ea typeface="Open Sans" pitchFamily="34" charset="0"/>
                <a:cs typeface="Calibri"/>
              </a:rPr>
              <a:t> </a:t>
            </a:r>
            <a:r>
              <a:rPr lang="en-JM" dirty="0" err="1" smtClean="0">
                <a:solidFill>
                  <a:schemeClr val="bg1"/>
                </a:solidFill>
                <a:latin typeface="Calibri"/>
                <a:ea typeface="Open Sans" pitchFamily="34" charset="0"/>
                <a:cs typeface="Calibri"/>
              </a:rPr>
              <a:t>đáp</a:t>
            </a:r>
            <a:endParaRPr lang="en-JM" dirty="0">
              <a:solidFill>
                <a:schemeClr val="bg1"/>
              </a:solidFill>
              <a:latin typeface="Calibri"/>
              <a:ea typeface="Open Sans" pitchFamily="34" charset="0"/>
              <a:cs typeface="Calibri"/>
            </a:endParaRPr>
          </a:p>
        </p:txBody>
      </p:sp>
      <p:cxnSp>
        <p:nvCxnSpPr>
          <p:cNvPr id="49" name="Straight Connector 48"/>
          <p:cNvCxnSpPr>
            <a:stCxn id="16" idx="2"/>
            <a:endCxn id="48" idx="0"/>
          </p:cNvCxnSpPr>
          <p:nvPr/>
        </p:nvCxnSpPr>
        <p:spPr>
          <a:xfrm>
            <a:off x="3657791" y="3198336"/>
            <a:ext cx="1964" cy="655817"/>
          </a:xfrm>
          <a:prstGeom prst="line">
            <a:avLst/>
          </a:prstGeom>
          <a:ln w="22225" cmpd="sng">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6743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500"/>
                                        <p:tgtEl>
                                          <p:spTgt spid="6"/>
                                        </p:tgtEl>
                                      </p:cBhvr>
                                    </p:animEffect>
                                  </p:childTnLst>
                                </p:cTn>
                              </p:par>
                            </p:childTnLst>
                          </p:cTn>
                        </p:par>
                        <p:par>
                          <p:cTn id="52" fill="hold">
                            <p:stCondLst>
                              <p:cond delay="6000"/>
                            </p:stCondLst>
                            <p:childTnLst>
                              <p:par>
                                <p:cTn id="53" presetID="22" presetClass="entr" presetSubtype="2"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right)">
                                      <p:cBhvr>
                                        <p:cTn id="55" dur="500"/>
                                        <p:tgtEl>
                                          <p:spTgt spid="11"/>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right)">
                                      <p:cBhvr>
                                        <p:cTn id="59" dur="500"/>
                                        <p:tgtEl>
                                          <p:spTgt spid="10"/>
                                        </p:tgtEl>
                                      </p:cBhvr>
                                    </p:animEffect>
                                  </p:childTnLst>
                                </p:cTn>
                              </p:par>
                            </p:childTnLst>
                          </p:cTn>
                        </p:par>
                        <p:par>
                          <p:cTn id="60" fill="hold">
                            <p:stCondLst>
                              <p:cond delay="7000"/>
                            </p:stCondLst>
                            <p:childTnLst>
                              <p:par>
                                <p:cTn id="61" presetID="22" presetClass="entr" presetSubtype="2"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up)">
                                      <p:cBhvr>
                                        <p:cTn id="67" dur="500"/>
                                        <p:tgtEl>
                                          <p:spTgt spid="49"/>
                                        </p:tgtEl>
                                      </p:cBhvr>
                                    </p:animEffect>
                                  </p:childTnLst>
                                </p:cTn>
                              </p:par>
                            </p:childTnLst>
                          </p:cTn>
                        </p:par>
                        <p:par>
                          <p:cTn id="68" fill="hold">
                            <p:stCondLst>
                              <p:cond delay="8000"/>
                            </p:stCondLst>
                            <p:childTnLst>
                              <p:par>
                                <p:cTn id="69" presetID="22" presetClass="entr" presetSubtype="1" fill="hold" grpId="0" nodeType="after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up)">
                                      <p:cBhvr>
                                        <p:cTn id="7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9" grpId="0" animBg="1"/>
      <p:bldP spid="30" grpId="0" animBg="1"/>
      <p:bldP spid="4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smtClean="0">
                <a:latin typeface="Open Sans Light"/>
                <a:cs typeface="Open Sans Light"/>
              </a:rPr>
              <a:t>Hỏi</a:t>
            </a:r>
            <a:r>
              <a:rPr lang="en-JM" dirty="0" smtClean="0">
                <a:latin typeface="Open Sans Light"/>
                <a:cs typeface="Open Sans Light"/>
              </a:rPr>
              <a:t> </a:t>
            </a:r>
            <a:r>
              <a:rPr lang="en-JM" dirty="0" err="1" smtClean="0">
                <a:latin typeface="Open Sans Light"/>
                <a:cs typeface="Open Sans Light"/>
              </a:rPr>
              <a:t>đáp</a:t>
            </a:r>
            <a:endParaRPr lang="en-JM" dirty="0"/>
          </a:p>
        </p:txBody>
      </p:sp>
      <p:sp>
        <p:nvSpPr>
          <p:cNvPr id="45" name="Freeform 6"/>
          <p:cNvSpPr>
            <a:spLocks/>
          </p:cNvSpPr>
          <p:nvPr/>
        </p:nvSpPr>
        <p:spPr bwMode="auto">
          <a:xfrm rot="547283">
            <a:off x="334239" y="1149077"/>
            <a:ext cx="2003664" cy="1847124"/>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rgbClr val="00A09D">
                  <a:alpha val="75000"/>
                </a:srgbClr>
              </a:gs>
              <a:gs pos="100000">
                <a:srgbClr val="00A09D"/>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46" name="Freeform 7"/>
          <p:cNvSpPr>
            <a:spLocks/>
          </p:cNvSpPr>
          <p:nvPr/>
        </p:nvSpPr>
        <p:spPr bwMode="auto">
          <a:xfrm rot="585448">
            <a:off x="2045549" y="1162362"/>
            <a:ext cx="2073672" cy="1841542"/>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rgbClr val="1891AB">
                  <a:alpha val="75000"/>
                </a:srgbClr>
              </a:gs>
              <a:gs pos="100000">
                <a:srgbClr val="1891AB">
                  <a:alpha val="95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47" name="Freeform 8"/>
          <p:cNvSpPr>
            <a:spLocks/>
          </p:cNvSpPr>
          <p:nvPr/>
        </p:nvSpPr>
        <p:spPr bwMode="auto">
          <a:xfrm rot="21064990" flipH="1">
            <a:off x="3872660" y="1134705"/>
            <a:ext cx="1916308" cy="2055292"/>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rgbClr val="4276AA">
                  <a:alpha val="75000"/>
                </a:srgbClr>
              </a:gs>
              <a:gs pos="100000">
                <a:srgbClr val="4276AA"/>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57565A"/>
              </a:solidFill>
              <a:effectLst/>
              <a:uLnTx/>
              <a:uFillTx/>
              <a:latin typeface="Open Sans Light"/>
            </a:endParaRPr>
          </a:p>
        </p:txBody>
      </p:sp>
      <p:sp>
        <p:nvSpPr>
          <p:cNvPr id="48" name="Freeform 10"/>
          <p:cNvSpPr>
            <a:spLocks/>
          </p:cNvSpPr>
          <p:nvPr/>
        </p:nvSpPr>
        <p:spPr bwMode="auto">
          <a:xfrm rot="373509">
            <a:off x="5461737" y="1202513"/>
            <a:ext cx="1922682" cy="2031276"/>
          </a:xfrm>
          <a:custGeom>
            <a:avLst/>
            <a:gdLst>
              <a:gd name="T0" fmla="*/ 203 w 405"/>
              <a:gd name="T1" fmla="*/ 0 h 461"/>
              <a:gd name="T2" fmla="*/ 0 w 405"/>
              <a:gd name="T3" fmla="*/ 189 h 461"/>
              <a:gd name="T4" fmla="*/ 118 w 405"/>
              <a:gd name="T5" fmla="*/ 361 h 461"/>
              <a:gd name="T6" fmla="*/ 108 w 405"/>
              <a:gd name="T7" fmla="*/ 461 h 461"/>
              <a:gd name="T8" fmla="*/ 197 w 405"/>
              <a:gd name="T9" fmla="*/ 378 h 461"/>
              <a:gd name="T10" fmla="*/ 203 w 405"/>
              <a:gd name="T11" fmla="*/ 378 h 461"/>
              <a:gd name="T12" fmla="*/ 405 w 405"/>
              <a:gd name="T13" fmla="*/ 189 h 461"/>
              <a:gd name="T14" fmla="*/ 203 w 405"/>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461">
                <a:moveTo>
                  <a:pt x="203" y="0"/>
                </a:moveTo>
                <a:cubicBezTo>
                  <a:pt x="91" y="0"/>
                  <a:pt x="0" y="85"/>
                  <a:pt x="0" y="189"/>
                </a:cubicBezTo>
                <a:cubicBezTo>
                  <a:pt x="0" y="265"/>
                  <a:pt x="49" y="331"/>
                  <a:pt x="118" y="361"/>
                </a:cubicBezTo>
                <a:cubicBezTo>
                  <a:pt x="121" y="394"/>
                  <a:pt x="117" y="431"/>
                  <a:pt x="108" y="461"/>
                </a:cubicBezTo>
                <a:cubicBezTo>
                  <a:pt x="137" y="445"/>
                  <a:pt x="172" y="407"/>
                  <a:pt x="197" y="378"/>
                </a:cubicBezTo>
                <a:cubicBezTo>
                  <a:pt x="199" y="378"/>
                  <a:pt x="201" y="378"/>
                  <a:pt x="203" y="378"/>
                </a:cubicBezTo>
                <a:cubicBezTo>
                  <a:pt x="314" y="378"/>
                  <a:pt x="405" y="293"/>
                  <a:pt x="405" y="189"/>
                </a:cubicBezTo>
                <a:cubicBezTo>
                  <a:pt x="405" y="85"/>
                  <a:pt x="314" y="0"/>
                  <a:pt x="203" y="0"/>
                </a:cubicBezTo>
                <a:close/>
              </a:path>
            </a:pathLst>
          </a:custGeom>
          <a:gradFill flip="none" rotWithShape="1">
            <a:gsLst>
              <a:gs pos="0">
                <a:srgbClr val="5268A5">
                  <a:alpha val="75000"/>
                </a:srgbClr>
              </a:gs>
              <a:gs pos="100000">
                <a:srgbClr val="5268A5">
                  <a:alpha val="95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nvGrpSpPr>
          <p:cNvPr id="54" name="Group 4"/>
          <p:cNvGrpSpPr>
            <a:grpSpLocks noChangeAspect="1"/>
          </p:cNvGrpSpPr>
          <p:nvPr/>
        </p:nvGrpSpPr>
        <p:grpSpPr bwMode="auto">
          <a:xfrm>
            <a:off x="1894644" y="3257551"/>
            <a:ext cx="663766" cy="1317625"/>
            <a:chOff x="1506" y="3505"/>
            <a:chExt cx="871" cy="1729"/>
          </a:xfrm>
          <a:solidFill>
            <a:srgbClr val="00A09D"/>
          </a:solidFill>
        </p:grpSpPr>
        <p:sp>
          <p:nvSpPr>
            <p:cNvPr id="55"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56"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57" name="Group 4"/>
          <p:cNvGrpSpPr>
            <a:grpSpLocks noChangeAspect="1"/>
          </p:cNvGrpSpPr>
          <p:nvPr/>
        </p:nvGrpSpPr>
        <p:grpSpPr bwMode="auto">
          <a:xfrm>
            <a:off x="3546660" y="3257551"/>
            <a:ext cx="663766" cy="1317625"/>
            <a:chOff x="1506" y="3505"/>
            <a:chExt cx="871" cy="1729"/>
          </a:xfrm>
          <a:solidFill>
            <a:srgbClr val="2C85AE"/>
          </a:solidFill>
        </p:grpSpPr>
        <p:sp>
          <p:nvSpPr>
            <p:cNvPr id="58"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59"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60" name="Group 4"/>
          <p:cNvGrpSpPr>
            <a:grpSpLocks noChangeAspect="1"/>
          </p:cNvGrpSpPr>
          <p:nvPr/>
        </p:nvGrpSpPr>
        <p:grpSpPr bwMode="auto">
          <a:xfrm>
            <a:off x="4372668" y="3257551"/>
            <a:ext cx="663766" cy="1317625"/>
            <a:chOff x="1506" y="3505"/>
            <a:chExt cx="871" cy="1729"/>
          </a:xfrm>
          <a:solidFill>
            <a:srgbClr val="4276AA"/>
          </a:solidFill>
        </p:grpSpPr>
        <p:sp>
          <p:nvSpPr>
            <p:cNvPr id="6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6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63" name="Group 4"/>
          <p:cNvGrpSpPr>
            <a:grpSpLocks noChangeAspect="1"/>
          </p:cNvGrpSpPr>
          <p:nvPr/>
        </p:nvGrpSpPr>
        <p:grpSpPr bwMode="auto">
          <a:xfrm>
            <a:off x="5198676" y="3257551"/>
            <a:ext cx="663766" cy="1317625"/>
            <a:chOff x="1506" y="3505"/>
            <a:chExt cx="871" cy="1729"/>
          </a:xfrm>
          <a:solidFill>
            <a:srgbClr val="5268A5"/>
          </a:solidFill>
        </p:grpSpPr>
        <p:sp>
          <p:nvSpPr>
            <p:cNvPr id="6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6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66" name="Group 4"/>
          <p:cNvGrpSpPr>
            <a:grpSpLocks noChangeAspect="1"/>
          </p:cNvGrpSpPr>
          <p:nvPr/>
        </p:nvGrpSpPr>
        <p:grpSpPr bwMode="auto">
          <a:xfrm>
            <a:off x="6850692" y="3257551"/>
            <a:ext cx="663766" cy="1317625"/>
            <a:chOff x="1506" y="3505"/>
            <a:chExt cx="871" cy="1729"/>
          </a:xfrm>
          <a:solidFill>
            <a:srgbClr val="5E5CA2"/>
          </a:solidFill>
        </p:grpSpPr>
        <p:sp>
          <p:nvSpPr>
            <p:cNvPr id="67"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68"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69" name="Group 4"/>
          <p:cNvGrpSpPr>
            <a:grpSpLocks noChangeAspect="1"/>
          </p:cNvGrpSpPr>
          <p:nvPr/>
        </p:nvGrpSpPr>
        <p:grpSpPr bwMode="auto">
          <a:xfrm>
            <a:off x="6024684" y="3257551"/>
            <a:ext cx="663766" cy="1317625"/>
            <a:chOff x="1506" y="3505"/>
            <a:chExt cx="871" cy="1729"/>
          </a:xfrm>
          <a:solidFill>
            <a:srgbClr val="6651A1"/>
          </a:solidFill>
        </p:grpSpPr>
        <p:sp>
          <p:nvSpPr>
            <p:cNvPr id="70"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71"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grpSp>
        <p:nvGrpSpPr>
          <p:cNvPr id="72" name="Group 4"/>
          <p:cNvGrpSpPr>
            <a:grpSpLocks noChangeAspect="1"/>
          </p:cNvGrpSpPr>
          <p:nvPr/>
        </p:nvGrpSpPr>
        <p:grpSpPr bwMode="auto">
          <a:xfrm>
            <a:off x="2720652" y="3257551"/>
            <a:ext cx="663766" cy="1317625"/>
            <a:chOff x="1506" y="3505"/>
            <a:chExt cx="871" cy="1729"/>
          </a:xfrm>
          <a:solidFill>
            <a:srgbClr val="0099A5"/>
          </a:solidFill>
        </p:grpSpPr>
        <p:sp>
          <p:nvSpPr>
            <p:cNvPr id="73"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sp>
          <p:nvSpPr>
            <p:cNvPr id="74"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grpSp>
      <p:sp>
        <p:nvSpPr>
          <p:cNvPr id="75" name="Freeform 9"/>
          <p:cNvSpPr>
            <a:spLocks/>
          </p:cNvSpPr>
          <p:nvPr/>
        </p:nvSpPr>
        <p:spPr bwMode="auto">
          <a:xfrm rot="20266849">
            <a:off x="7087019" y="1311190"/>
            <a:ext cx="1939514" cy="1630766"/>
          </a:xfrm>
          <a:custGeom>
            <a:avLst/>
            <a:gdLst>
              <a:gd name="T0" fmla="*/ 232 w 458"/>
              <a:gd name="T1" fmla="*/ 0 h 408"/>
              <a:gd name="T2" fmla="*/ 15 w 458"/>
              <a:gd name="T3" fmla="*/ 178 h 408"/>
              <a:gd name="T4" fmla="*/ 62 w 458"/>
              <a:gd name="T5" fmla="*/ 315 h 408"/>
              <a:gd name="T6" fmla="*/ 0 w 458"/>
              <a:gd name="T7" fmla="*/ 377 h 408"/>
              <a:gd name="T8" fmla="*/ 113 w 458"/>
              <a:gd name="T9" fmla="*/ 367 h 408"/>
              <a:gd name="T10" fmla="*/ 232 w 458"/>
              <a:gd name="T11" fmla="*/ 408 h 408"/>
              <a:gd name="T12" fmla="*/ 458 w 458"/>
              <a:gd name="T13" fmla="*/ 225 h 408"/>
              <a:gd name="T14" fmla="*/ 232 w 458"/>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408">
                <a:moveTo>
                  <a:pt x="232" y="0"/>
                </a:moveTo>
                <a:cubicBezTo>
                  <a:pt x="111" y="0"/>
                  <a:pt x="15" y="65"/>
                  <a:pt x="15" y="178"/>
                </a:cubicBezTo>
                <a:cubicBezTo>
                  <a:pt x="15" y="226"/>
                  <a:pt x="33" y="275"/>
                  <a:pt x="62" y="315"/>
                </a:cubicBezTo>
                <a:cubicBezTo>
                  <a:pt x="45" y="340"/>
                  <a:pt x="22" y="363"/>
                  <a:pt x="0" y="377"/>
                </a:cubicBezTo>
                <a:cubicBezTo>
                  <a:pt x="31" y="382"/>
                  <a:pt x="77" y="375"/>
                  <a:pt x="113" y="367"/>
                </a:cubicBezTo>
                <a:cubicBezTo>
                  <a:pt x="147" y="392"/>
                  <a:pt x="188" y="408"/>
                  <a:pt x="232" y="408"/>
                </a:cubicBezTo>
                <a:cubicBezTo>
                  <a:pt x="353" y="408"/>
                  <a:pt x="458" y="337"/>
                  <a:pt x="458" y="225"/>
                </a:cubicBezTo>
                <a:cubicBezTo>
                  <a:pt x="458" y="112"/>
                  <a:pt x="353" y="0"/>
                  <a:pt x="232" y="0"/>
                </a:cubicBezTo>
                <a:close/>
              </a:path>
            </a:pathLst>
          </a:custGeom>
          <a:gradFill flip="none" rotWithShape="1">
            <a:gsLst>
              <a:gs pos="0">
                <a:srgbClr val="5E5CA2">
                  <a:alpha val="75000"/>
                </a:srgbClr>
              </a:gs>
              <a:gs pos="100000">
                <a:srgbClr val="5E5CA2">
                  <a:alpha val="95000"/>
                </a:srgb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8" y="1686146"/>
            <a:ext cx="578690" cy="578690"/>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825" y="1618255"/>
            <a:ext cx="1046031" cy="1072795"/>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5948" y="1800009"/>
            <a:ext cx="1302396" cy="476249"/>
          </a:xfrm>
          <a:prstGeom prst="rect">
            <a:avLst/>
          </a:prstGeom>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3790" y="1667236"/>
            <a:ext cx="1303109" cy="732999"/>
          </a:xfrm>
          <a:prstGeom prst="rect">
            <a:avLst/>
          </a:prstGeom>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631" y="1700641"/>
            <a:ext cx="614810" cy="614810"/>
          </a:xfrm>
          <a:prstGeom prst="rect">
            <a:avLst/>
          </a:prstGeom>
        </p:spPr>
      </p:pic>
    </p:spTree>
    <p:extLst>
      <p:ext uri="{BB962C8B-B14F-4D97-AF65-F5344CB8AC3E}">
        <p14:creationId xmlns:p14="http://schemas.microsoft.com/office/powerpoint/2010/main" val="26376417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3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30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3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3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300"/>
                                        <p:tgtEl>
                                          <p:spTgt spid="48"/>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20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300"/>
                                        <p:tgtEl>
                                          <p:spTgt spid="75"/>
                                        </p:tgtEl>
                                      </p:cBhvr>
                                    </p:animEffect>
                                  </p:childTnLst>
                                </p:cTn>
                              </p:par>
                            </p:childTnLst>
                          </p:cTn>
                        </p:par>
                        <p:par>
                          <p:cTn id="41" fill="hold">
                            <p:stCondLst>
                              <p:cond delay="800"/>
                            </p:stCondLst>
                            <p:childTnLst>
                              <p:par>
                                <p:cTn id="42" presetID="10"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par>
                          <p:cTn id="45" fill="hold">
                            <p:stCondLst>
                              <p:cond delay="1300"/>
                            </p:stCondLst>
                            <p:childTnLst>
                              <p:par>
                                <p:cTn id="46" presetID="10" presetClass="entr" presetSubtype="0" fill="hold" nodeType="after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1800"/>
                            </p:stCondLst>
                            <p:childTnLst>
                              <p:par>
                                <p:cTn id="50" presetID="10"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childTnLst>
                          </p:cTn>
                        </p:par>
                        <p:par>
                          <p:cTn id="53" fill="hold">
                            <p:stCondLst>
                              <p:cond delay="2300"/>
                            </p:stCondLst>
                            <p:childTnLst>
                              <p:par>
                                <p:cTn id="54" presetID="10" presetClass="entr" presetSubtype="0" fill="hold" nodeType="after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childTnLst>
                          </p:cTn>
                        </p:par>
                        <p:par>
                          <p:cTn id="57" fill="hold">
                            <p:stCondLst>
                              <p:cond delay="2800"/>
                            </p:stCondLst>
                            <p:childTnLst>
                              <p:par>
                                <p:cTn id="58" presetID="10" presetClass="entr" presetSubtype="0"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54473"/>
            <a:ext cx="9144000" cy="2139256"/>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latin typeface="Open Sans"/>
              <a:cs typeface="Open Sans"/>
            </a:endParaRPr>
          </a:p>
        </p:txBody>
      </p:sp>
      <p:sp>
        <p:nvSpPr>
          <p:cNvPr id="4" name="TextBox 3"/>
          <p:cNvSpPr txBox="1"/>
          <p:nvPr/>
        </p:nvSpPr>
        <p:spPr>
          <a:xfrm>
            <a:off x="4178344" y="3442452"/>
            <a:ext cx="49611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i="1" dirty="0" err="1">
                <a:solidFill>
                  <a:schemeClr val="bg1"/>
                </a:solidFill>
                <a:latin typeface="Open Sans"/>
                <a:cs typeface="Open Sans"/>
              </a:rPr>
              <a:t>Giảng</a:t>
            </a:r>
            <a:r>
              <a:rPr lang="vi-VN" i="1" dirty="0">
                <a:solidFill>
                  <a:schemeClr val="bg1"/>
                </a:solidFill>
                <a:latin typeface="Open Sans"/>
                <a:cs typeface="Open Sans"/>
              </a:rPr>
              <a:t> viên </a:t>
            </a:r>
            <a:r>
              <a:rPr lang="vi-VN" i="1" dirty="0" err="1">
                <a:solidFill>
                  <a:schemeClr val="bg1"/>
                </a:solidFill>
                <a:latin typeface="Open Sans"/>
                <a:cs typeface="Open Sans"/>
              </a:rPr>
              <a:t>hướng</a:t>
            </a:r>
            <a:r>
              <a:rPr lang="vi-VN" i="1" dirty="0">
                <a:solidFill>
                  <a:schemeClr val="bg1"/>
                </a:solidFill>
                <a:latin typeface="Open Sans"/>
                <a:cs typeface="Open Sans"/>
              </a:rPr>
              <a:t> </a:t>
            </a:r>
            <a:r>
              <a:rPr lang="vi-VN" i="1" dirty="0" err="1">
                <a:solidFill>
                  <a:schemeClr val="bg1"/>
                </a:solidFill>
                <a:latin typeface="Open Sans"/>
                <a:cs typeface="Open Sans"/>
              </a:rPr>
              <a:t>dẫn</a:t>
            </a:r>
            <a:r>
              <a:rPr lang="vi-VN" i="1" dirty="0">
                <a:solidFill>
                  <a:schemeClr val="bg1"/>
                </a:solidFill>
                <a:latin typeface="Open Sans"/>
                <a:cs typeface="Open Sans"/>
              </a:rPr>
              <a:t>:</a:t>
            </a:r>
            <a:r>
              <a:rPr lang="vi-VN" b="1" dirty="0">
                <a:solidFill>
                  <a:schemeClr val="bg1"/>
                </a:solidFill>
                <a:latin typeface="Open Sans"/>
                <a:cs typeface="Open Sans"/>
              </a:rPr>
              <a:t> </a:t>
            </a:r>
            <a:r>
              <a:rPr lang="vi-VN" b="1" dirty="0" err="1" smtClean="0">
                <a:solidFill>
                  <a:schemeClr val="bg1"/>
                </a:solidFill>
                <a:latin typeface="Open Sans"/>
                <a:cs typeface="Open Sans"/>
              </a:rPr>
              <a:t>ThS</a:t>
            </a:r>
            <a:r>
              <a:rPr lang="vi-VN" b="1" dirty="0">
                <a:solidFill>
                  <a:schemeClr val="bg1"/>
                </a:solidFill>
                <a:latin typeface="Open Sans"/>
                <a:cs typeface="Open Sans"/>
              </a:rPr>
              <a:t>. </a:t>
            </a:r>
            <a:r>
              <a:rPr lang="vi-VN" b="1" dirty="0" err="1">
                <a:solidFill>
                  <a:schemeClr val="bg1"/>
                </a:solidFill>
                <a:latin typeface="Open Sans"/>
                <a:cs typeface="Open Sans"/>
              </a:rPr>
              <a:t>Trần</a:t>
            </a:r>
            <a:r>
              <a:rPr lang="vi-VN" b="1" dirty="0">
                <a:solidFill>
                  <a:schemeClr val="bg1"/>
                </a:solidFill>
                <a:latin typeface="Open Sans"/>
                <a:cs typeface="Open Sans"/>
              </a:rPr>
              <a:t> Anh </a:t>
            </a:r>
            <a:r>
              <a:rPr lang="vi-VN" b="1" dirty="0" err="1">
                <a:solidFill>
                  <a:schemeClr val="bg1"/>
                </a:solidFill>
                <a:latin typeface="Open Sans"/>
                <a:cs typeface="Open Sans"/>
              </a:rPr>
              <a:t>Dũng</a:t>
            </a:r>
            <a:endParaRPr lang="vi-VN" b="1" dirty="0">
              <a:solidFill>
                <a:schemeClr val="bg1"/>
              </a:solidFill>
              <a:latin typeface="Open Sans"/>
              <a:cs typeface="Open Sans"/>
            </a:endParaRPr>
          </a:p>
        </p:txBody>
      </p:sp>
      <p:cxnSp>
        <p:nvCxnSpPr>
          <p:cNvPr id="5" name="Straight Connector 4"/>
          <p:cNvCxnSpPr/>
          <p:nvPr/>
        </p:nvCxnSpPr>
        <p:spPr>
          <a:xfrm>
            <a:off x="4182894" y="3572874"/>
            <a:ext cx="8105" cy="1022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80900" y="4232064"/>
            <a:ext cx="7461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b="1" dirty="0" smtClean="0">
                <a:solidFill>
                  <a:schemeClr val="bg1"/>
                </a:solidFill>
                <a:latin typeface="Open Sans"/>
                <a:cs typeface="Open Sans"/>
              </a:rPr>
              <a:t>2016</a:t>
            </a:r>
            <a:endParaRPr lang="en-JM" b="1" dirty="0">
              <a:solidFill>
                <a:schemeClr val="bg1"/>
              </a:solidFill>
              <a:latin typeface="Open Sans"/>
              <a:cs typeface="Open Sans"/>
            </a:endParaRPr>
          </a:p>
        </p:txBody>
      </p:sp>
      <p:cxnSp>
        <p:nvCxnSpPr>
          <p:cNvPr id="8" name="Straight Connector 7"/>
          <p:cNvCxnSpPr/>
          <p:nvPr/>
        </p:nvCxnSpPr>
        <p:spPr>
          <a:xfrm>
            <a:off x="8492869" y="4308731"/>
            <a:ext cx="0" cy="215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95695" y="4232064"/>
            <a:ext cx="6437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JM" b="1" dirty="0" smtClean="0">
                <a:solidFill>
                  <a:schemeClr val="bg1"/>
                </a:solidFill>
                <a:latin typeface="Open Sans"/>
                <a:cs typeface="Open Sans"/>
              </a:rPr>
              <a:t>Jan</a:t>
            </a:r>
            <a:endParaRPr lang="en-JM" b="1" dirty="0">
              <a:solidFill>
                <a:schemeClr val="bg1"/>
              </a:solidFill>
              <a:latin typeface="Open Sans"/>
              <a:cs typeface="Open Sans"/>
            </a:endParaRPr>
          </a:p>
        </p:txBody>
      </p:sp>
      <p:sp>
        <p:nvSpPr>
          <p:cNvPr id="11" name="TextBox 10"/>
          <p:cNvSpPr txBox="1"/>
          <p:nvPr/>
        </p:nvSpPr>
        <p:spPr>
          <a:xfrm>
            <a:off x="304800" y="2754642"/>
            <a:ext cx="8686799" cy="830997"/>
          </a:xfrm>
          <a:prstGeom prst="rect">
            <a:avLst/>
          </a:prstGeom>
          <a:noFill/>
        </p:spPr>
        <p:txBody>
          <a:bodyPr wrap="square" rtlCol="0">
            <a:spAutoFit/>
          </a:bodyPr>
          <a:lstStyle/>
          <a:p>
            <a:r>
              <a:rPr lang="en-US" sz="2400" b="1" dirty="0" smtClean="0">
                <a:solidFill>
                  <a:srgbClr val="FFFFFF"/>
                </a:solidFill>
                <a:latin typeface="Open Sans"/>
                <a:cs typeface="Open Sans"/>
              </a:rPr>
              <a:t>NGHIÊN CỨU SWIFT VÀ XÂY DỰNG ỨNG DỤNG</a:t>
            </a:r>
          </a:p>
          <a:p>
            <a:r>
              <a:rPr lang="en-US" sz="2400" b="1" dirty="0" smtClean="0">
                <a:solidFill>
                  <a:srgbClr val="FFFFFF"/>
                </a:solidFill>
                <a:latin typeface="Open Sans"/>
                <a:cs typeface="Open Sans"/>
              </a:rPr>
              <a:t>MUA BÁN HÀNG ONLINE</a:t>
            </a:r>
            <a:endParaRPr lang="en-US" sz="2400" b="1" dirty="0">
              <a:solidFill>
                <a:srgbClr val="FFFFFF"/>
              </a:solidFill>
              <a:latin typeface="Open Sans"/>
              <a:cs typeface="Open Sans"/>
            </a:endParaRPr>
          </a:p>
        </p:txBody>
      </p:sp>
      <p:cxnSp>
        <p:nvCxnSpPr>
          <p:cNvPr id="12" name="Straight Connector 11"/>
          <p:cNvCxnSpPr/>
          <p:nvPr/>
        </p:nvCxnSpPr>
        <p:spPr>
          <a:xfrm>
            <a:off x="7735870" y="4308731"/>
            <a:ext cx="0" cy="2159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214780" y="3780093"/>
            <a:ext cx="4992661" cy="15019"/>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474678"/>
            <a:ext cx="1959729" cy="162580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78345" y="3749260"/>
            <a:ext cx="349984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i="1" dirty="0">
                <a:solidFill>
                  <a:schemeClr val="bg1"/>
                </a:solidFill>
                <a:latin typeface="Open Sans"/>
                <a:cs typeface="Open Sans"/>
              </a:rPr>
              <a:t>Sinh viên </a:t>
            </a:r>
            <a:r>
              <a:rPr lang="vi-VN" i="1" dirty="0" err="1">
                <a:solidFill>
                  <a:schemeClr val="bg1"/>
                </a:solidFill>
                <a:latin typeface="Open Sans"/>
                <a:cs typeface="Open Sans"/>
              </a:rPr>
              <a:t>thực</a:t>
            </a:r>
            <a:r>
              <a:rPr lang="vi-VN" i="1" dirty="0">
                <a:solidFill>
                  <a:schemeClr val="bg1"/>
                </a:solidFill>
                <a:latin typeface="Open Sans"/>
                <a:cs typeface="Open Sans"/>
              </a:rPr>
              <a:t> </a:t>
            </a:r>
            <a:r>
              <a:rPr lang="vi-VN" i="1" dirty="0" err="1">
                <a:solidFill>
                  <a:schemeClr val="bg1"/>
                </a:solidFill>
                <a:latin typeface="Open Sans"/>
                <a:cs typeface="Open Sans"/>
              </a:rPr>
              <a:t>hiện</a:t>
            </a:r>
            <a:r>
              <a:rPr lang="vi-VN" i="1" dirty="0">
                <a:solidFill>
                  <a:schemeClr val="bg1"/>
                </a:solidFill>
                <a:latin typeface="Open Sans"/>
                <a:cs typeface="Open Sans"/>
              </a:rPr>
              <a:t>:</a:t>
            </a:r>
            <a:r>
              <a:rPr lang="vi-VN" b="1" dirty="0">
                <a:solidFill>
                  <a:schemeClr val="bg1"/>
                </a:solidFill>
                <a:latin typeface="Open Sans"/>
                <a:cs typeface="Open Sans"/>
              </a:rPr>
              <a:t>	</a:t>
            </a:r>
          </a:p>
          <a:p>
            <a:r>
              <a:rPr lang="vi-VN" b="1" dirty="0" err="1" smtClean="0">
                <a:solidFill>
                  <a:schemeClr val="bg1"/>
                </a:solidFill>
                <a:latin typeface="Open Sans"/>
                <a:cs typeface="Open Sans"/>
              </a:rPr>
              <a:t>Trần</a:t>
            </a:r>
            <a:r>
              <a:rPr lang="vi-VN" b="1" dirty="0" smtClean="0">
                <a:solidFill>
                  <a:schemeClr val="bg1"/>
                </a:solidFill>
                <a:latin typeface="Open Sans"/>
                <a:cs typeface="Open Sans"/>
              </a:rPr>
              <a:t> </a:t>
            </a:r>
            <a:r>
              <a:rPr lang="vi-VN" b="1" dirty="0" err="1">
                <a:solidFill>
                  <a:schemeClr val="bg1"/>
                </a:solidFill>
                <a:latin typeface="Open Sans"/>
                <a:cs typeface="Open Sans"/>
              </a:rPr>
              <a:t>Hoàng</a:t>
            </a:r>
            <a:r>
              <a:rPr lang="vi-VN" b="1" dirty="0">
                <a:solidFill>
                  <a:schemeClr val="bg1"/>
                </a:solidFill>
                <a:latin typeface="Open Sans"/>
                <a:cs typeface="Open Sans"/>
              </a:rPr>
              <a:t> </a:t>
            </a:r>
            <a:r>
              <a:rPr lang="vi-VN" b="1" dirty="0" err="1" smtClean="0">
                <a:solidFill>
                  <a:schemeClr val="bg1"/>
                </a:solidFill>
                <a:latin typeface="Open Sans"/>
                <a:cs typeface="Open Sans"/>
              </a:rPr>
              <a:t>Cảnh</a:t>
            </a:r>
            <a:r>
              <a:rPr lang="en-US" b="1" dirty="0" smtClean="0">
                <a:solidFill>
                  <a:schemeClr val="bg1"/>
                </a:solidFill>
                <a:latin typeface="Open Sans"/>
                <a:cs typeface="Open Sans"/>
              </a:rPr>
              <a:t>  </a:t>
            </a:r>
            <a:r>
              <a:rPr lang="vi-VN" b="1" dirty="0" smtClean="0">
                <a:solidFill>
                  <a:schemeClr val="bg1"/>
                </a:solidFill>
                <a:latin typeface="Open Sans"/>
                <a:cs typeface="Open Sans"/>
              </a:rPr>
              <a:t>– </a:t>
            </a:r>
            <a:r>
              <a:rPr lang="en-US" b="1" dirty="0" smtClean="0">
                <a:solidFill>
                  <a:schemeClr val="bg1"/>
                </a:solidFill>
                <a:latin typeface="Open Sans"/>
                <a:cs typeface="Open Sans"/>
              </a:rPr>
              <a:t> </a:t>
            </a:r>
            <a:r>
              <a:rPr lang="vi-VN" b="1" dirty="0" smtClean="0">
                <a:solidFill>
                  <a:schemeClr val="bg1"/>
                </a:solidFill>
                <a:latin typeface="Open Sans"/>
                <a:cs typeface="Open Sans"/>
              </a:rPr>
              <a:t>11520028</a:t>
            </a:r>
            <a:endParaRPr lang="vi-VN" b="1" dirty="0">
              <a:solidFill>
                <a:schemeClr val="bg1"/>
              </a:solidFill>
              <a:latin typeface="Open Sans"/>
              <a:cs typeface="Open Sans"/>
            </a:endParaRPr>
          </a:p>
          <a:p>
            <a:r>
              <a:rPr lang="vi-VN" b="1" dirty="0" smtClean="0">
                <a:solidFill>
                  <a:schemeClr val="bg1"/>
                </a:solidFill>
                <a:latin typeface="Open Sans"/>
                <a:cs typeface="Open Sans"/>
              </a:rPr>
              <a:t>Lê </a:t>
            </a:r>
            <a:r>
              <a:rPr lang="vi-VN" b="1" dirty="0">
                <a:solidFill>
                  <a:schemeClr val="bg1"/>
                </a:solidFill>
                <a:latin typeface="Open Sans"/>
                <a:cs typeface="Open Sans"/>
              </a:rPr>
              <a:t>Anh </a:t>
            </a:r>
            <a:r>
              <a:rPr lang="vi-VN" b="1" dirty="0" smtClean="0">
                <a:solidFill>
                  <a:schemeClr val="bg1"/>
                </a:solidFill>
                <a:latin typeface="Open Sans"/>
                <a:cs typeface="Open Sans"/>
              </a:rPr>
              <a:t>Phước</a:t>
            </a:r>
            <a:r>
              <a:rPr lang="en-US" b="1" dirty="0" smtClean="0">
                <a:solidFill>
                  <a:schemeClr val="bg1"/>
                </a:solidFill>
                <a:latin typeface="Open Sans"/>
                <a:cs typeface="Open Sans"/>
              </a:rPr>
              <a:t>	</a:t>
            </a:r>
            <a:r>
              <a:rPr lang="en-US" b="1" dirty="0">
                <a:solidFill>
                  <a:schemeClr val="bg1"/>
                </a:solidFill>
                <a:latin typeface="Open Sans"/>
                <a:cs typeface="Open Sans"/>
              </a:rPr>
              <a:t> </a:t>
            </a:r>
            <a:r>
              <a:rPr lang="en-US" b="1" dirty="0" smtClean="0">
                <a:solidFill>
                  <a:schemeClr val="bg1"/>
                </a:solidFill>
                <a:latin typeface="Open Sans"/>
                <a:cs typeface="Open Sans"/>
              </a:rPr>
              <a:t>  </a:t>
            </a:r>
            <a:r>
              <a:rPr lang="vi-VN" b="1" dirty="0" smtClean="0">
                <a:solidFill>
                  <a:schemeClr val="bg1"/>
                </a:solidFill>
                <a:latin typeface="Open Sans"/>
                <a:cs typeface="Open Sans"/>
              </a:rPr>
              <a:t>–</a:t>
            </a:r>
            <a:r>
              <a:rPr lang="en-US" b="1" dirty="0" smtClean="0">
                <a:solidFill>
                  <a:schemeClr val="bg1"/>
                </a:solidFill>
                <a:latin typeface="Open Sans"/>
                <a:cs typeface="Open Sans"/>
              </a:rPr>
              <a:t> </a:t>
            </a:r>
            <a:r>
              <a:rPr lang="vi-VN" b="1" dirty="0" smtClean="0">
                <a:solidFill>
                  <a:schemeClr val="bg1"/>
                </a:solidFill>
                <a:latin typeface="Open Sans"/>
                <a:cs typeface="Open Sans"/>
              </a:rPr>
              <a:t> </a:t>
            </a:r>
            <a:r>
              <a:rPr lang="vi-VN" b="1" dirty="0">
                <a:solidFill>
                  <a:schemeClr val="bg1"/>
                </a:solidFill>
                <a:latin typeface="Open Sans"/>
                <a:cs typeface="Open Sans"/>
              </a:rPr>
              <a:t>11520611</a:t>
            </a:r>
          </a:p>
        </p:txBody>
      </p:sp>
      <p:sp>
        <p:nvSpPr>
          <p:cNvPr id="24" name="TextBox 23"/>
          <p:cNvSpPr txBox="1"/>
          <p:nvPr/>
        </p:nvSpPr>
        <p:spPr>
          <a:xfrm>
            <a:off x="2286000" y="474678"/>
            <a:ext cx="6444701" cy="677108"/>
          </a:xfrm>
          <a:prstGeom prst="rect">
            <a:avLst/>
          </a:prstGeom>
          <a:noFill/>
        </p:spPr>
        <p:txBody>
          <a:bodyPr wrap="square" rtlCol="0">
            <a:spAutoFit/>
          </a:bodyPr>
          <a:lstStyle/>
          <a:p>
            <a:pPr algn="ctr"/>
            <a:r>
              <a:rPr lang="en-US" sz="1900" b="1" dirty="0">
                <a:solidFill>
                  <a:schemeClr val="accent1">
                    <a:lumMod val="75000"/>
                  </a:schemeClr>
                </a:solidFill>
                <a:latin typeface="Open Sans"/>
                <a:cs typeface="Open Sans"/>
              </a:rPr>
              <a:t>ĐẠI HỌC QUỐC GIA THÀNH PHỐ HỒ CHÍ </a:t>
            </a:r>
            <a:r>
              <a:rPr lang="en-US" sz="1900" b="1" dirty="0" smtClean="0">
                <a:solidFill>
                  <a:schemeClr val="accent1">
                    <a:lumMod val="75000"/>
                  </a:schemeClr>
                </a:solidFill>
                <a:latin typeface="Open Sans"/>
                <a:cs typeface="Open Sans"/>
              </a:rPr>
              <a:t>MINH</a:t>
            </a:r>
          </a:p>
          <a:p>
            <a:pPr algn="ctr"/>
            <a:r>
              <a:rPr lang="en-US" sz="1900" b="1" dirty="0" smtClean="0">
                <a:solidFill>
                  <a:schemeClr val="accent1">
                    <a:lumMod val="75000"/>
                  </a:schemeClr>
                </a:solidFill>
                <a:latin typeface="Open Sans"/>
                <a:cs typeface="Open Sans"/>
              </a:rPr>
              <a:t>ĐẠI HỌC CÔNG NGHỆ THÔNG TIN</a:t>
            </a:r>
            <a:endParaRPr lang="en-US" sz="1900" b="1" dirty="0">
              <a:solidFill>
                <a:schemeClr val="accent1">
                  <a:lumMod val="75000"/>
                </a:schemeClr>
              </a:solidFill>
              <a:latin typeface="Open Sans"/>
              <a:cs typeface="Open Sans"/>
            </a:endParaRPr>
          </a:p>
        </p:txBody>
      </p:sp>
      <p:sp>
        <p:nvSpPr>
          <p:cNvPr id="25" name="TextBox 24"/>
          <p:cNvSpPr txBox="1"/>
          <p:nvPr/>
        </p:nvSpPr>
        <p:spPr>
          <a:xfrm>
            <a:off x="2286000" y="1283743"/>
            <a:ext cx="6444701" cy="1138773"/>
          </a:xfrm>
          <a:prstGeom prst="rect">
            <a:avLst/>
          </a:prstGeom>
          <a:noFill/>
        </p:spPr>
        <p:txBody>
          <a:bodyPr wrap="square" rtlCol="0">
            <a:spAutoFit/>
          </a:bodyPr>
          <a:lstStyle/>
          <a:p>
            <a:pPr algn="ctr"/>
            <a:r>
              <a:rPr lang="en-US" sz="3400" b="1" dirty="0" smtClean="0">
                <a:solidFill>
                  <a:schemeClr val="tx2">
                    <a:lumMod val="50000"/>
                  </a:schemeClr>
                </a:solidFill>
                <a:latin typeface="Open Sans"/>
                <a:cs typeface="Open Sans"/>
              </a:rPr>
              <a:t>BÁO CÁO KHÓA LUẬN </a:t>
            </a:r>
          </a:p>
          <a:p>
            <a:pPr algn="ctr"/>
            <a:r>
              <a:rPr lang="en-US" sz="3400" b="1" dirty="0" smtClean="0">
                <a:solidFill>
                  <a:schemeClr val="tx2">
                    <a:lumMod val="50000"/>
                  </a:schemeClr>
                </a:solidFill>
                <a:latin typeface="Open Sans"/>
                <a:cs typeface="Open Sans"/>
              </a:rPr>
              <a:t>TỐT NGHIỆP</a:t>
            </a:r>
            <a:endParaRPr lang="en-US" sz="3400" b="1" dirty="0">
              <a:solidFill>
                <a:schemeClr val="tx2">
                  <a:lumMod val="50000"/>
                </a:schemeClr>
              </a:solidFill>
              <a:latin typeface="Open Sans"/>
              <a:cs typeface="Open Sans"/>
            </a:endParaRPr>
          </a:p>
        </p:txBody>
      </p:sp>
    </p:spTree>
    <p:extLst>
      <p:ext uri="{BB962C8B-B14F-4D97-AF65-F5344CB8AC3E}">
        <p14:creationId xmlns:p14="http://schemas.microsoft.com/office/powerpoint/2010/main" val="377458116"/>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1287"/>
          </a:xfrm>
        </p:spPr>
        <p:txBody>
          <a:bodyPr/>
          <a:lstStyle/>
          <a:p>
            <a:r>
              <a:rPr lang="en-JM" dirty="0" err="1">
                <a:latin typeface="Open Sans Light" panose="020B0306030504020204"/>
                <a:cs typeface="Times New Roman" panose="02020603050405020304" pitchFamily="18" charset="0"/>
              </a:rPr>
              <a:t>Tổng</a:t>
            </a:r>
            <a:r>
              <a:rPr lang="en-JM" dirty="0">
                <a:latin typeface="Open Sans Light" panose="020B0306030504020204"/>
                <a:cs typeface="Times New Roman" panose="02020603050405020304" pitchFamily="18" charset="0"/>
              </a:rPr>
              <a:t> </a:t>
            </a:r>
            <a:r>
              <a:rPr lang="en-JM" dirty="0" err="1">
                <a:latin typeface="Open Sans Light" panose="020B0306030504020204"/>
                <a:cs typeface="Times New Roman" panose="02020603050405020304" pitchFamily="18" charset="0"/>
              </a:rPr>
              <a:t>quan</a:t>
            </a:r>
            <a:endParaRPr lang="en-US" dirty="0">
              <a:latin typeface="Open Sans Light" panose="020B0306030504020204"/>
              <a:cs typeface="Times New Roman" panose="02020603050405020304" pitchFamily="18" charset="0"/>
            </a:endParaRPr>
          </a:p>
        </p:txBody>
      </p:sp>
      <p:graphicFrame>
        <p:nvGraphicFramePr>
          <p:cNvPr id="3" name="Content Placeholder 3"/>
          <p:cNvGraphicFramePr>
            <a:graphicFrameLocks/>
          </p:cNvGraphicFramePr>
          <p:nvPr>
            <p:extLst>
              <p:ext uri="{D42A27DB-BD31-4B8C-83A1-F6EECF244321}">
                <p14:modId xmlns:p14="http://schemas.microsoft.com/office/powerpoint/2010/main" val="3751959582"/>
              </p:ext>
            </p:extLst>
          </p:nvPr>
        </p:nvGraphicFramePr>
        <p:xfrm>
          <a:off x="1242912" y="1522059"/>
          <a:ext cx="2438400" cy="164592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550257" y="3655234"/>
            <a:ext cx="1823710" cy="1015663"/>
          </a:xfrm>
          <a:prstGeom prst="rect">
            <a:avLst/>
          </a:prstGeom>
          <a:noFill/>
        </p:spPr>
        <p:txBody>
          <a:bodyPr wrap="square" rtlCol="0">
            <a:spAutoFit/>
          </a:bodyPr>
          <a:lstStyle/>
          <a:p>
            <a:pPr algn="ctr"/>
            <a:r>
              <a:rPr lang="vi-VN" sz="2400" b="1" dirty="0">
                <a:solidFill>
                  <a:schemeClr val="tx2">
                    <a:lumMod val="50000"/>
                  </a:schemeClr>
                </a:solidFill>
                <a:latin typeface="+mj-lt"/>
                <a:ea typeface="Open Sans Light" charset="0"/>
                <a:cs typeface="Times New Roman" panose="02020603050405020304" pitchFamily="18" charset="0"/>
              </a:rPr>
              <a:t>Appota</a:t>
            </a:r>
            <a:endParaRPr lang="en-US" sz="2400" b="1" kern="900" spc="-50" dirty="0" smtClean="0">
              <a:solidFill>
                <a:schemeClr val="tx2">
                  <a:lumMod val="50000"/>
                </a:schemeClr>
              </a:solidFill>
              <a:latin typeface="Open Sans Light" panose="020B0306030504020204"/>
              <a:cs typeface="Times New Roman" panose="02020603050405020304" pitchFamily="18" charset="0"/>
            </a:endParaRPr>
          </a:p>
          <a:p>
            <a:pPr algn="ctr"/>
            <a:r>
              <a:rPr lang="vi-VN" dirty="0">
                <a:solidFill>
                  <a:schemeClr val="tx2">
                    <a:lumMod val="50000"/>
                  </a:schemeClr>
                </a:solidFill>
                <a:latin typeface="+mj-lt"/>
                <a:ea typeface="Open Sans Light" charset="0"/>
                <a:cs typeface="Times New Roman" panose="02020603050405020304" pitchFamily="18" charset="0"/>
              </a:rPr>
              <a:t>Quý III năm </a:t>
            </a:r>
            <a:r>
              <a:rPr lang="vi-VN" dirty="0" smtClean="0">
                <a:solidFill>
                  <a:schemeClr val="tx2">
                    <a:lumMod val="50000"/>
                  </a:schemeClr>
                </a:solidFill>
                <a:latin typeface="+mj-lt"/>
                <a:ea typeface="Open Sans Light" charset="0"/>
                <a:cs typeface="Times New Roman" panose="02020603050405020304" pitchFamily="18" charset="0"/>
              </a:rPr>
              <a:t>2015</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10" name="TextBox 9"/>
          <p:cNvSpPr txBox="1"/>
          <p:nvPr/>
        </p:nvSpPr>
        <p:spPr>
          <a:xfrm>
            <a:off x="2070818" y="2132204"/>
            <a:ext cx="782587" cy="461665"/>
          </a:xfrm>
          <a:prstGeom prst="rect">
            <a:avLst/>
          </a:prstGeom>
          <a:noFill/>
        </p:spPr>
        <p:txBody>
          <a:bodyPr wrap="none" rtlCol="0" anchor="ctr" anchorCtr="0">
            <a:spAutoFit/>
          </a:bodyPr>
          <a:lstStyle/>
          <a:p>
            <a:pPr algn="ctr"/>
            <a:r>
              <a:rPr lang="en-US" sz="2400" kern="900" spc="-50" dirty="0" smtClean="0">
                <a:solidFill>
                  <a:schemeClr val="tx2">
                    <a:lumMod val="50000"/>
                  </a:schemeClr>
                </a:solidFill>
                <a:latin typeface="Open Sans Light" panose="020B0306030504020204"/>
                <a:cs typeface="Times New Roman" panose="02020603050405020304" pitchFamily="18" charset="0"/>
              </a:rPr>
              <a:t>31%</a:t>
            </a:r>
            <a:endParaRPr lang="en-US" sz="2400" dirty="0">
              <a:solidFill>
                <a:schemeClr val="tx2">
                  <a:lumMod val="50000"/>
                </a:schemeClr>
              </a:solidFill>
              <a:latin typeface="Open Sans Light" panose="020B0306030504020204"/>
              <a:cs typeface="Times New Roman" panose="02020603050405020304" pitchFamily="18" charset="0"/>
            </a:endParaRPr>
          </a:p>
        </p:txBody>
      </p:sp>
      <p:sp>
        <p:nvSpPr>
          <p:cNvPr id="15" name="Text Placeholder 71"/>
          <p:cNvSpPr txBox="1">
            <a:spLocks/>
          </p:cNvSpPr>
          <p:nvPr/>
        </p:nvSpPr>
        <p:spPr>
          <a:xfrm>
            <a:off x="5812514" y="3724528"/>
            <a:ext cx="1982527" cy="261938"/>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sz="2400" b="1" dirty="0" smtClean="0">
                <a:solidFill>
                  <a:schemeClr val="tx2">
                    <a:lumMod val="50000"/>
                  </a:schemeClr>
                </a:solidFill>
                <a:latin typeface="Times New Roman" panose="02020603050405020304" pitchFamily="18" charset="0"/>
                <a:ea typeface="Open Sans Light" charset="0"/>
                <a:cs typeface="Times New Roman" panose="02020603050405020304" pitchFamily="18" charset="0"/>
              </a:rPr>
              <a:t>Digi-Capital</a:t>
            </a:r>
            <a:endParaRPr lang="en-US" sz="2400" b="1" dirty="0">
              <a:solidFill>
                <a:schemeClr val="tx2">
                  <a:lumMod val="50000"/>
                </a:schemeClr>
              </a:solidFill>
              <a:latin typeface="Open Sans Light" panose="020B0306030504020204"/>
              <a:cs typeface="Times New Roman" panose="02020603050405020304" pitchFamily="18" charset="0"/>
            </a:endParaRPr>
          </a:p>
        </p:txBody>
      </p:sp>
      <p:sp>
        <p:nvSpPr>
          <p:cNvPr id="16" name="Rounded Rectangle 15"/>
          <p:cNvSpPr/>
          <p:nvPr/>
        </p:nvSpPr>
        <p:spPr>
          <a:xfrm>
            <a:off x="6348429" y="1186048"/>
            <a:ext cx="355844" cy="2276556"/>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Open Sans Light" panose="020B0306030504020204"/>
              <a:cs typeface="Times New Roman" panose="02020603050405020304" pitchFamily="18" charset="0"/>
            </a:endParaRPr>
          </a:p>
        </p:txBody>
      </p:sp>
      <p:sp>
        <p:nvSpPr>
          <p:cNvPr id="17" name="Rounded Rectangle 16"/>
          <p:cNvSpPr/>
          <p:nvPr/>
        </p:nvSpPr>
        <p:spPr>
          <a:xfrm>
            <a:off x="6348429" y="1263471"/>
            <a:ext cx="355844" cy="219913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rtlCol="0" anchor="b" anchorCtr="0"/>
          <a:lstStyle/>
          <a:p>
            <a:pPr algn="ctr"/>
            <a:r>
              <a:rPr lang="en-US" sz="1000" dirty="0" smtClean="0">
                <a:solidFill>
                  <a:srgbClr val="FFFFFF"/>
                </a:solidFill>
                <a:latin typeface="Open Sans Light" panose="020B0306030504020204"/>
                <a:cs typeface="Times New Roman" panose="02020603050405020304" pitchFamily="18" charset="0"/>
              </a:rPr>
              <a:t>&gt; 1 </a:t>
            </a:r>
            <a:r>
              <a:rPr lang="en-US" sz="1000" dirty="0" err="1" smtClean="0">
                <a:solidFill>
                  <a:srgbClr val="FFFFFF"/>
                </a:solidFill>
                <a:latin typeface="Open Sans Light" panose="020B0306030504020204"/>
                <a:cs typeface="Times New Roman" panose="02020603050405020304" pitchFamily="18" charset="0"/>
              </a:rPr>
              <a:t>tỷ</a:t>
            </a:r>
            <a:endParaRPr lang="en-US" sz="1000" dirty="0" smtClean="0">
              <a:solidFill>
                <a:srgbClr val="FFFFFF"/>
              </a:solidFill>
              <a:latin typeface="Open Sans Light" panose="020B0306030504020204"/>
              <a:cs typeface="Times New Roman" panose="02020603050405020304" pitchFamily="18" charset="0"/>
            </a:endParaRPr>
          </a:p>
          <a:p>
            <a:pPr marL="171450" indent="-171450" algn="ctr">
              <a:buFont typeface="Wingdings" panose="05000000000000000000" pitchFamily="2" charset="2"/>
              <a:buChar char="Ø"/>
            </a:pPr>
            <a:endParaRPr lang="en-US" sz="1000" dirty="0">
              <a:solidFill>
                <a:srgbClr val="FFFFFF"/>
              </a:solidFill>
              <a:latin typeface="Open Sans Light" panose="020B0306030504020204"/>
              <a:cs typeface="Times New Roman" panose="02020603050405020304" pitchFamily="18" charset="0"/>
            </a:endParaRPr>
          </a:p>
          <a:p>
            <a:pPr marL="171450" indent="-171450" algn="ctr">
              <a:buFont typeface="Wingdings" panose="05000000000000000000" pitchFamily="2" charset="2"/>
              <a:buChar char="Ø"/>
            </a:pPr>
            <a:endParaRPr lang="en-US" sz="1000" dirty="0" smtClean="0">
              <a:solidFill>
                <a:srgbClr val="FFFFFF"/>
              </a:solidFill>
              <a:latin typeface="Open Sans Light" panose="020B0306030504020204"/>
              <a:cs typeface="Times New Roman" panose="02020603050405020304" pitchFamily="18" charset="0"/>
            </a:endParaRPr>
          </a:p>
          <a:p>
            <a:pPr marL="171450" indent="-171450" algn="ctr">
              <a:buFont typeface="Wingdings" panose="05000000000000000000" pitchFamily="2" charset="2"/>
              <a:buChar char="Ø"/>
            </a:pPr>
            <a:endParaRPr lang="en-US" sz="1000" dirty="0">
              <a:solidFill>
                <a:srgbClr val="FFFFFF"/>
              </a:solidFill>
              <a:latin typeface="Open Sans Light" panose="020B0306030504020204"/>
              <a:cs typeface="Times New Roman" panose="02020603050405020304" pitchFamily="18" charset="0"/>
            </a:endParaRPr>
          </a:p>
          <a:p>
            <a:pPr marL="171450" indent="-171450" algn="ctr">
              <a:buFont typeface="Wingdings" panose="05000000000000000000" pitchFamily="2" charset="2"/>
              <a:buChar char="Ø"/>
            </a:pPr>
            <a:endParaRPr lang="en-US" sz="1000" dirty="0" smtClean="0">
              <a:solidFill>
                <a:srgbClr val="FFFFFF"/>
              </a:solidFill>
              <a:latin typeface="Open Sans Light" panose="020B0306030504020204"/>
              <a:cs typeface="Times New Roman" panose="02020603050405020304" pitchFamily="18" charset="0"/>
            </a:endParaRPr>
          </a:p>
          <a:p>
            <a:pPr marL="171450" indent="-171450" algn="ctr">
              <a:buFont typeface="Wingdings" panose="05000000000000000000" pitchFamily="2" charset="2"/>
              <a:buChar char="Ø"/>
            </a:pPr>
            <a:endParaRPr lang="en-US" sz="1000" dirty="0">
              <a:solidFill>
                <a:srgbClr val="FFFFFF"/>
              </a:solidFill>
              <a:latin typeface="Open Sans Light" panose="020B0306030504020204"/>
              <a:cs typeface="Times New Roman" panose="02020603050405020304" pitchFamily="18" charset="0"/>
            </a:endParaRPr>
          </a:p>
        </p:txBody>
      </p:sp>
      <p:sp>
        <p:nvSpPr>
          <p:cNvPr id="18" name="Rounded Rectangle 17"/>
          <p:cNvSpPr/>
          <p:nvPr/>
        </p:nvSpPr>
        <p:spPr>
          <a:xfrm>
            <a:off x="7086600" y="1186048"/>
            <a:ext cx="333481" cy="2276556"/>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Open Sans Light" panose="020B0306030504020204"/>
              <a:cs typeface="Times New Roman" panose="02020603050405020304" pitchFamily="18" charset="0"/>
            </a:endParaRPr>
          </a:p>
        </p:txBody>
      </p:sp>
      <p:sp>
        <p:nvSpPr>
          <p:cNvPr id="19" name="Rounded Rectangle 18"/>
          <p:cNvSpPr/>
          <p:nvPr/>
        </p:nvSpPr>
        <p:spPr>
          <a:xfrm>
            <a:off x="7086600" y="2886260"/>
            <a:ext cx="333481" cy="57634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91440" bIns="91440" rtlCol="0" anchor="b" anchorCtr="0"/>
          <a:lstStyle/>
          <a:p>
            <a:pPr algn="ctr"/>
            <a:r>
              <a:rPr lang="en-US" sz="1000" dirty="0" smtClean="0">
                <a:solidFill>
                  <a:srgbClr val="FFFFFF"/>
                </a:solidFill>
                <a:latin typeface="Open Sans Light" panose="020B0306030504020204"/>
                <a:cs typeface="Times New Roman" panose="02020603050405020304" pitchFamily="18" charset="0"/>
              </a:rPr>
              <a:t>192,7</a:t>
            </a:r>
          </a:p>
          <a:p>
            <a:pPr algn="ctr"/>
            <a:endParaRPr lang="en-US" sz="1000" dirty="0">
              <a:solidFill>
                <a:srgbClr val="FFFFFF"/>
              </a:solidFill>
              <a:latin typeface="Open Sans Light" panose="020B0306030504020204"/>
              <a:cs typeface="Times New Roman" panose="02020603050405020304" pitchFamily="18" charset="0"/>
            </a:endParaRPr>
          </a:p>
        </p:txBody>
      </p:sp>
      <p:sp>
        <p:nvSpPr>
          <p:cNvPr id="20" name="Rectangle 19"/>
          <p:cNvSpPr/>
          <p:nvPr/>
        </p:nvSpPr>
        <p:spPr>
          <a:xfrm>
            <a:off x="7075250" y="3568612"/>
            <a:ext cx="344831" cy="253146"/>
          </a:xfrm>
          <a:prstGeom prst="rect">
            <a:avLst/>
          </a:prstGeom>
        </p:spPr>
        <p:txBody>
          <a:bodyPr wrap="none">
            <a:noAutofit/>
          </a:bodyPr>
          <a:lstStyle/>
          <a:p>
            <a:pPr algn="ctr">
              <a:lnSpc>
                <a:spcPct val="95000"/>
              </a:lnSpc>
            </a:pPr>
            <a:r>
              <a:rPr lang="en-US" sz="1100" b="1" dirty="0" smtClean="0">
                <a:solidFill>
                  <a:schemeClr val="tx2">
                    <a:lumMod val="50000"/>
                  </a:schemeClr>
                </a:solidFill>
                <a:latin typeface="Open Sans Light" panose="020B0306030504020204"/>
                <a:cs typeface="Times New Roman" panose="02020603050405020304" pitchFamily="18" charset="0"/>
              </a:rPr>
              <a:t>iOS</a:t>
            </a:r>
            <a:endParaRPr lang="en-US" sz="1100" b="1" dirty="0">
              <a:solidFill>
                <a:schemeClr val="tx2">
                  <a:lumMod val="50000"/>
                </a:schemeClr>
              </a:solidFill>
              <a:latin typeface="Open Sans Light" panose="020B0306030504020204"/>
              <a:cs typeface="Times New Roman" panose="02020603050405020304" pitchFamily="18" charset="0"/>
            </a:endParaRPr>
          </a:p>
        </p:txBody>
      </p:sp>
      <p:sp>
        <p:nvSpPr>
          <p:cNvPr id="21" name="Rectangle 20"/>
          <p:cNvSpPr/>
          <p:nvPr/>
        </p:nvSpPr>
        <p:spPr>
          <a:xfrm>
            <a:off x="6359442" y="3568612"/>
            <a:ext cx="344831" cy="253146"/>
          </a:xfrm>
          <a:prstGeom prst="rect">
            <a:avLst/>
          </a:prstGeom>
        </p:spPr>
        <p:txBody>
          <a:bodyPr wrap="none">
            <a:noAutofit/>
          </a:bodyPr>
          <a:lstStyle/>
          <a:p>
            <a:pPr algn="ctr">
              <a:lnSpc>
                <a:spcPct val="95000"/>
              </a:lnSpc>
            </a:pPr>
            <a:r>
              <a:rPr lang="en-US" sz="1100" b="1" dirty="0" smtClean="0">
                <a:solidFill>
                  <a:schemeClr val="tx2">
                    <a:lumMod val="50000"/>
                  </a:schemeClr>
                </a:solidFill>
                <a:latin typeface="Open Sans Light" panose="020B0306030504020204"/>
                <a:cs typeface="Times New Roman" panose="02020603050405020304" pitchFamily="18" charset="0"/>
              </a:rPr>
              <a:t>Android</a:t>
            </a:r>
          </a:p>
        </p:txBody>
      </p:sp>
      <p:sp>
        <p:nvSpPr>
          <p:cNvPr id="22" name="Rectangle 21"/>
          <p:cNvSpPr/>
          <p:nvPr/>
        </p:nvSpPr>
        <p:spPr>
          <a:xfrm>
            <a:off x="5333120" y="1319055"/>
            <a:ext cx="640059" cy="253146"/>
          </a:xfrm>
          <a:prstGeom prst="rect">
            <a:avLst/>
          </a:prstGeom>
        </p:spPr>
        <p:txBody>
          <a:bodyPr wrap="square">
            <a:spAutoFit/>
          </a:bodyPr>
          <a:lstStyle/>
          <a:p>
            <a:pPr algn="r">
              <a:lnSpc>
                <a:spcPct val="95000"/>
              </a:lnSpc>
            </a:pPr>
            <a:r>
              <a:rPr lang="en-US" sz="1100" b="1" dirty="0" smtClean="0">
                <a:solidFill>
                  <a:schemeClr val="tx2">
                    <a:lumMod val="50000"/>
                  </a:schemeClr>
                </a:solidFill>
                <a:latin typeface="Open Sans Light" panose="020B0306030504020204"/>
                <a:cs typeface="Times New Roman" panose="02020603050405020304" pitchFamily="18" charset="0"/>
              </a:rPr>
              <a:t>1 </a:t>
            </a:r>
            <a:r>
              <a:rPr lang="en-US" sz="1100" b="1" dirty="0" err="1" smtClean="0">
                <a:solidFill>
                  <a:schemeClr val="tx2">
                    <a:lumMod val="50000"/>
                  </a:schemeClr>
                </a:solidFill>
                <a:latin typeface="Open Sans Light" panose="020B0306030504020204"/>
                <a:cs typeface="Times New Roman" panose="02020603050405020304" pitchFamily="18" charset="0"/>
              </a:rPr>
              <a:t>tỷ</a:t>
            </a:r>
            <a:endParaRPr lang="en-US" sz="1100" b="1" dirty="0">
              <a:solidFill>
                <a:schemeClr val="tx2">
                  <a:lumMod val="50000"/>
                </a:schemeClr>
              </a:solidFill>
              <a:latin typeface="Open Sans Light" panose="020B0306030504020204"/>
              <a:cs typeface="Times New Roman" panose="02020603050405020304" pitchFamily="18" charset="0"/>
            </a:endParaRPr>
          </a:p>
        </p:txBody>
      </p:sp>
      <p:sp>
        <p:nvSpPr>
          <p:cNvPr id="23" name="Rectangle 22"/>
          <p:cNvSpPr/>
          <p:nvPr/>
        </p:nvSpPr>
        <p:spPr>
          <a:xfrm>
            <a:off x="5333120" y="1792944"/>
            <a:ext cx="640059" cy="253146"/>
          </a:xfrm>
          <a:prstGeom prst="rect">
            <a:avLst/>
          </a:prstGeom>
        </p:spPr>
        <p:txBody>
          <a:bodyPr wrap="square">
            <a:spAutoFit/>
          </a:bodyPr>
          <a:lstStyle/>
          <a:p>
            <a:pPr algn="r">
              <a:lnSpc>
                <a:spcPct val="95000"/>
              </a:lnSpc>
            </a:pPr>
            <a:r>
              <a:rPr lang="en-US" sz="1100" dirty="0" smtClean="0">
                <a:solidFill>
                  <a:schemeClr val="tx2">
                    <a:lumMod val="50000"/>
                  </a:schemeClr>
                </a:solidFill>
                <a:latin typeface="Open Sans Light" panose="020B0306030504020204"/>
                <a:cs typeface="Times New Roman" panose="02020603050405020304" pitchFamily="18" charset="0"/>
              </a:rPr>
              <a:t>750</a:t>
            </a:r>
            <a:endParaRPr lang="en-US" sz="1100" dirty="0">
              <a:solidFill>
                <a:schemeClr val="tx2">
                  <a:lumMod val="50000"/>
                </a:schemeClr>
              </a:solidFill>
              <a:latin typeface="Open Sans Light" panose="020B0306030504020204"/>
              <a:cs typeface="Times New Roman" panose="02020603050405020304" pitchFamily="18" charset="0"/>
            </a:endParaRPr>
          </a:p>
        </p:txBody>
      </p:sp>
      <p:sp>
        <p:nvSpPr>
          <p:cNvPr id="24" name="Rectangle 23"/>
          <p:cNvSpPr/>
          <p:nvPr/>
        </p:nvSpPr>
        <p:spPr>
          <a:xfrm>
            <a:off x="5333120" y="2266833"/>
            <a:ext cx="640059" cy="253146"/>
          </a:xfrm>
          <a:prstGeom prst="rect">
            <a:avLst/>
          </a:prstGeom>
        </p:spPr>
        <p:txBody>
          <a:bodyPr wrap="square">
            <a:spAutoFit/>
          </a:bodyPr>
          <a:lstStyle/>
          <a:p>
            <a:pPr algn="r">
              <a:lnSpc>
                <a:spcPct val="95000"/>
              </a:lnSpc>
            </a:pPr>
            <a:r>
              <a:rPr lang="en-US" sz="1100" dirty="0" smtClean="0">
                <a:solidFill>
                  <a:schemeClr val="tx2">
                    <a:lumMod val="50000"/>
                  </a:schemeClr>
                </a:solidFill>
                <a:latin typeface="Open Sans Light" panose="020B0306030504020204"/>
                <a:cs typeface="Times New Roman" panose="02020603050405020304" pitchFamily="18" charset="0"/>
              </a:rPr>
              <a:t>500</a:t>
            </a:r>
            <a:endParaRPr lang="en-US" sz="1100" dirty="0">
              <a:solidFill>
                <a:schemeClr val="tx2">
                  <a:lumMod val="50000"/>
                </a:schemeClr>
              </a:solidFill>
              <a:latin typeface="Open Sans Light" panose="020B0306030504020204"/>
              <a:cs typeface="Times New Roman" panose="02020603050405020304" pitchFamily="18" charset="0"/>
            </a:endParaRPr>
          </a:p>
        </p:txBody>
      </p:sp>
      <p:sp>
        <p:nvSpPr>
          <p:cNvPr id="25" name="Rectangle 24"/>
          <p:cNvSpPr/>
          <p:nvPr/>
        </p:nvSpPr>
        <p:spPr>
          <a:xfrm>
            <a:off x="5333120" y="3214612"/>
            <a:ext cx="640059" cy="253146"/>
          </a:xfrm>
          <a:prstGeom prst="rect">
            <a:avLst/>
          </a:prstGeom>
        </p:spPr>
        <p:txBody>
          <a:bodyPr wrap="square">
            <a:spAutoFit/>
          </a:bodyPr>
          <a:lstStyle/>
          <a:p>
            <a:pPr algn="r">
              <a:lnSpc>
                <a:spcPct val="95000"/>
              </a:lnSpc>
            </a:pPr>
            <a:r>
              <a:rPr lang="en-US" sz="1100" b="1" dirty="0" smtClean="0">
                <a:solidFill>
                  <a:schemeClr val="tx2">
                    <a:lumMod val="50000"/>
                  </a:schemeClr>
                </a:solidFill>
                <a:latin typeface="Open Sans Light" panose="020B0306030504020204"/>
                <a:cs typeface="Times New Roman" panose="02020603050405020304" pitchFamily="18" charset="0"/>
              </a:rPr>
              <a:t>0</a:t>
            </a:r>
            <a:endParaRPr lang="en-US" sz="1100" b="1" dirty="0">
              <a:solidFill>
                <a:schemeClr val="tx2">
                  <a:lumMod val="50000"/>
                </a:schemeClr>
              </a:solidFill>
              <a:latin typeface="Open Sans Light" panose="020B0306030504020204"/>
              <a:cs typeface="Times New Roman" panose="02020603050405020304" pitchFamily="18" charset="0"/>
            </a:endParaRPr>
          </a:p>
        </p:txBody>
      </p:sp>
      <p:sp>
        <p:nvSpPr>
          <p:cNvPr id="26" name="Rectangle 25"/>
          <p:cNvSpPr/>
          <p:nvPr/>
        </p:nvSpPr>
        <p:spPr>
          <a:xfrm>
            <a:off x="5333120" y="2740722"/>
            <a:ext cx="640059" cy="253146"/>
          </a:xfrm>
          <a:prstGeom prst="rect">
            <a:avLst/>
          </a:prstGeom>
        </p:spPr>
        <p:txBody>
          <a:bodyPr wrap="square">
            <a:spAutoFit/>
          </a:bodyPr>
          <a:lstStyle/>
          <a:p>
            <a:pPr algn="r">
              <a:lnSpc>
                <a:spcPct val="95000"/>
              </a:lnSpc>
            </a:pPr>
            <a:r>
              <a:rPr lang="en-US" sz="1100" dirty="0" smtClean="0">
                <a:solidFill>
                  <a:schemeClr val="tx2">
                    <a:lumMod val="50000"/>
                  </a:schemeClr>
                </a:solidFill>
                <a:latin typeface="Open Sans Light" panose="020B0306030504020204"/>
                <a:cs typeface="Times New Roman" panose="02020603050405020304" pitchFamily="18" charset="0"/>
              </a:rPr>
              <a:t>250</a:t>
            </a:r>
            <a:endParaRPr lang="en-US" sz="1100" dirty="0">
              <a:solidFill>
                <a:schemeClr val="tx2">
                  <a:lumMod val="50000"/>
                </a:schemeClr>
              </a:solidFill>
              <a:latin typeface="Open Sans Light" panose="020B0306030504020204"/>
              <a:cs typeface="Times New Roman" panose="02020603050405020304" pitchFamily="18" charset="0"/>
            </a:endParaRPr>
          </a:p>
        </p:txBody>
      </p:sp>
      <p:sp>
        <p:nvSpPr>
          <p:cNvPr id="27" name="Rectangle 26"/>
          <p:cNvSpPr/>
          <p:nvPr/>
        </p:nvSpPr>
        <p:spPr>
          <a:xfrm>
            <a:off x="6122946" y="4175474"/>
            <a:ext cx="1661604" cy="355482"/>
          </a:xfrm>
          <a:prstGeom prst="rect">
            <a:avLst/>
          </a:prstGeom>
        </p:spPr>
        <p:txBody>
          <a:bodyPr wrap="square">
            <a:spAutoFit/>
          </a:bodyPr>
          <a:lstStyle/>
          <a:p>
            <a:pPr>
              <a:lnSpc>
                <a:spcPct val="95000"/>
              </a:lnSpc>
            </a:pPr>
            <a:r>
              <a:rPr lang="en-US" dirty="0">
                <a:solidFill>
                  <a:schemeClr val="tx2">
                    <a:lumMod val="50000"/>
                  </a:schemeClr>
                </a:solidFill>
                <a:latin typeface="+mj-lt"/>
                <a:ea typeface="Open Sans Light" charset="0"/>
                <a:cs typeface="Times New Roman" panose="02020603050405020304" pitchFamily="18" charset="0"/>
              </a:rPr>
              <a:t>T</a:t>
            </a:r>
            <a:r>
              <a:rPr lang="vi-VN" dirty="0" smtClean="0">
                <a:solidFill>
                  <a:schemeClr val="tx2">
                    <a:lumMod val="50000"/>
                  </a:schemeClr>
                </a:solidFill>
                <a:latin typeface="+mj-lt"/>
                <a:ea typeface="Open Sans Light" charset="0"/>
                <a:cs typeface="Times New Roman" panose="02020603050405020304" pitchFamily="18" charset="0"/>
              </a:rPr>
              <a:t>háng 4/2015</a:t>
            </a:r>
            <a:endParaRPr lang="en-US" dirty="0">
              <a:solidFill>
                <a:schemeClr val="tx2">
                  <a:lumMod val="50000"/>
                </a:schemeClr>
              </a:solidFill>
              <a:latin typeface="+mj-lt"/>
              <a:cs typeface="Times New Roman" panose="02020603050405020304" pitchFamily="18" charset="0"/>
            </a:endParaRPr>
          </a:p>
        </p:txBody>
      </p:sp>
      <p:sp>
        <p:nvSpPr>
          <p:cNvPr id="28" name="Text Placeholder 4"/>
          <p:cNvSpPr txBox="1">
            <a:spLocks/>
          </p:cNvSpPr>
          <p:nvPr/>
        </p:nvSpPr>
        <p:spPr>
          <a:xfrm>
            <a:off x="469350" y="866329"/>
            <a:ext cx="7315200" cy="323850"/>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err="1" smtClean="0">
                <a:solidFill>
                  <a:srgbClr val="595959"/>
                </a:solidFill>
                <a:latin typeface="Open Sans Light" panose="020B0306030504020204"/>
                <a:cs typeface="Times New Roman" panose="02020603050405020304" pitchFamily="18" charset="0"/>
              </a:rPr>
              <a:t>Về</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thị</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phần</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hệ</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điều</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hành</a:t>
            </a:r>
            <a:r>
              <a:rPr lang="en-US" b="1" dirty="0" smtClean="0">
                <a:solidFill>
                  <a:srgbClr val="595959"/>
                </a:solidFill>
                <a:latin typeface="Open Sans Light" panose="020B0306030504020204"/>
                <a:cs typeface="Times New Roman" panose="02020603050405020304" pitchFamily="18" charset="0"/>
              </a:rPr>
              <a:t> di </a:t>
            </a:r>
            <a:r>
              <a:rPr lang="en-US" b="1" dirty="0" err="1" smtClean="0">
                <a:solidFill>
                  <a:srgbClr val="595959"/>
                </a:solidFill>
                <a:latin typeface="Open Sans Light" panose="020B0306030504020204"/>
                <a:cs typeface="Times New Roman" panose="02020603050405020304" pitchFamily="18" charset="0"/>
              </a:rPr>
              <a:t>động</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tại</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Việt</a:t>
            </a:r>
            <a:r>
              <a:rPr lang="en-US" b="1" dirty="0" smtClean="0">
                <a:solidFill>
                  <a:srgbClr val="595959"/>
                </a:solidFill>
                <a:latin typeface="Open Sans Light" panose="020B0306030504020204"/>
                <a:cs typeface="Times New Roman" panose="02020603050405020304" pitchFamily="18" charset="0"/>
              </a:rPr>
              <a:t> Nam</a:t>
            </a:r>
            <a:endParaRPr lang="en-US" b="1" dirty="0">
              <a:solidFill>
                <a:srgbClr val="595959"/>
              </a:solidFill>
              <a:latin typeface="Open Sans Light" panose="020B0306030504020204"/>
              <a:cs typeface="Times New Roman" panose="02020603050405020304" pitchFamily="18" charset="0"/>
            </a:endParaRPr>
          </a:p>
        </p:txBody>
      </p:sp>
      <p:sp>
        <p:nvSpPr>
          <p:cNvPr id="29" name="Rectangle 28"/>
          <p:cNvSpPr/>
          <p:nvPr/>
        </p:nvSpPr>
        <p:spPr>
          <a:xfrm>
            <a:off x="5469614" y="3442039"/>
            <a:ext cx="685800" cy="253146"/>
          </a:xfrm>
          <a:prstGeom prst="rect">
            <a:avLst/>
          </a:prstGeom>
        </p:spPr>
        <p:txBody>
          <a:bodyPr wrap="square">
            <a:spAutoFit/>
          </a:bodyPr>
          <a:lstStyle/>
          <a:p>
            <a:pPr>
              <a:lnSpc>
                <a:spcPct val="95000"/>
              </a:lnSpc>
            </a:pPr>
            <a:r>
              <a:rPr lang="en-US" sz="1100" dirty="0" err="1" smtClean="0">
                <a:solidFill>
                  <a:schemeClr val="tx2">
                    <a:lumMod val="50000"/>
                  </a:schemeClr>
                </a:solidFill>
                <a:latin typeface="Open Sans Light" panose="020B0306030504020204"/>
                <a:ea typeface="Open Sans Light" charset="0"/>
                <a:cs typeface="Times New Roman" panose="02020603050405020304" pitchFamily="18" charset="0"/>
              </a:rPr>
              <a:t>Thiết</a:t>
            </a:r>
            <a:r>
              <a:rPr lang="en-US" sz="1100" dirty="0" smtClean="0">
                <a:solidFill>
                  <a:schemeClr val="tx2">
                    <a:lumMod val="50000"/>
                  </a:schemeClr>
                </a:solidFill>
                <a:latin typeface="Open Sans Light" panose="020B0306030504020204"/>
                <a:ea typeface="Open Sans Light" charset="0"/>
                <a:cs typeface="Times New Roman" panose="02020603050405020304" pitchFamily="18" charset="0"/>
              </a:rPr>
              <a:t> </a:t>
            </a:r>
            <a:r>
              <a:rPr lang="en-US" sz="1100" dirty="0" err="1" smtClean="0">
                <a:solidFill>
                  <a:schemeClr val="tx2">
                    <a:lumMod val="50000"/>
                  </a:schemeClr>
                </a:solidFill>
                <a:latin typeface="Open Sans Light" panose="020B0306030504020204"/>
                <a:ea typeface="Open Sans Light" charset="0"/>
                <a:cs typeface="Times New Roman" panose="02020603050405020304" pitchFamily="18" charset="0"/>
              </a:rPr>
              <a:t>bị</a:t>
            </a:r>
            <a:endParaRPr lang="en-US" sz="1100" dirty="0" smtClean="0">
              <a:solidFill>
                <a:schemeClr val="tx2">
                  <a:lumMod val="50000"/>
                </a:schemeClr>
              </a:solidFill>
              <a:latin typeface="Open Sans Light" panose="020B0306030504020204"/>
              <a:ea typeface="Open Sans Light" charset="0"/>
              <a:cs typeface="Times New Roman" panose="02020603050405020304" pitchFamily="18" charset="0"/>
            </a:endParaRPr>
          </a:p>
        </p:txBody>
      </p:sp>
      <p:sp>
        <p:nvSpPr>
          <p:cNvPr id="30" name="Rectangle 29"/>
          <p:cNvSpPr/>
          <p:nvPr/>
        </p:nvSpPr>
        <p:spPr>
          <a:xfrm>
            <a:off x="2971800" y="1764472"/>
            <a:ext cx="534338" cy="253146"/>
          </a:xfrm>
          <a:prstGeom prst="rect">
            <a:avLst/>
          </a:prstGeom>
        </p:spPr>
        <p:txBody>
          <a:bodyPr wrap="square">
            <a:spAutoFit/>
          </a:bodyPr>
          <a:lstStyle/>
          <a:p>
            <a:pPr>
              <a:lnSpc>
                <a:spcPct val="95000"/>
              </a:lnSpc>
            </a:pPr>
            <a:r>
              <a:rPr lang="en-US" sz="1100" b="1" dirty="0" smtClean="0">
                <a:solidFill>
                  <a:schemeClr val="tx2">
                    <a:lumMod val="50000"/>
                  </a:schemeClr>
                </a:solidFill>
                <a:latin typeface="Open Sans Light" panose="020B0306030504020204"/>
                <a:ea typeface="Open Sans Light" charset="0"/>
                <a:cs typeface="Times New Roman" panose="02020603050405020304" pitchFamily="18" charset="0"/>
              </a:rPr>
              <a:t>iOS</a:t>
            </a:r>
          </a:p>
        </p:txBody>
      </p:sp>
    </p:spTree>
    <p:extLst>
      <p:ext uri="{BB962C8B-B14F-4D97-AF65-F5344CB8AC3E}">
        <p14:creationId xmlns:p14="http://schemas.microsoft.com/office/powerpoint/2010/main" val="32588981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1000" fill="hold"/>
                                        <p:tgtEl>
                                          <p:spTgt spid="2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1000"/>
                                        <p:tgtEl>
                                          <p:spTgt spid="26"/>
                                        </p:tgtEl>
                                      </p:cBhvr>
                                    </p:animEffect>
                                    <p:anim calcmode="lin" valueType="num">
                                      <p:cBhvr>
                                        <p:cTn id="74" dur="1000" fill="hold"/>
                                        <p:tgtEl>
                                          <p:spTgt spid="26"/>
                                        </p:tgtEl>
                                        <p:attrNameLst>
                                          <p:attrName>ppt_x</p:attrName>
                                        </p:attrNameLst>
                                      </p:cBhvr>
                                      <p:tavLst>
                                        <p:tav tm="0">
                                          <p:val>
                                            <p:strVal val="#ppt_x"/>
                                          </p:val>
                                        </p:tav>
                                        <p:tav tm="100000">
                                          <p:val>
                                            <p:strVal val="#ppt_x"/>
                                          </p:val>
                                        </p:tav>
                                      </p:tavLst>
                                    </p:anim>
                                    <p:anim calcmode="lin" valueType="num">
                                      <p:cBhvr>
                                        <p:cTn id="75" dur="1000" fill="hold"/>
                                        <p:tgtEl>
                                          <p:spTgt spid="2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1000"/>
                                        <p:tgtEl>
                                          <p:spTgt spid="29"/>
                                        </p:tgtEl>
                                      </p:cBhvr>
                                    </p:animEffect>
                                    <p:anim calcmode="lin" valueType="num">
                                      <p:cBhvr>
                                        <p:cTn id="79" dur="1000" fill="hold"/>
                                        <p:tgtEl>
                                          <p:spTgt spid="29"/>
                                        </p:tgtEl>
                                        <p:attrNameLst>
                                          <p:attrName>ppt_x</p:attrName>
                                        </p:attrNameLst>
                                      </p:cBhvr>
                                      <p:tavLst>
                                        <p:tav tm="0">
                                          <p:val>
                                            <p:strVal val="#ppt_x"/>
                                          </p:val>
                                        </p:tav>
                                        <p:tav tm="100000">
                                          <p:val>
                                            <p:strVal val="#ppt_x"/>
                                          </p:val>
                                        </p:tav>
                                      </p:tavLst>
                                    </p:anim>
                                    <p:anim calcmode="lin" valueType="num">
                                      <p:cBhvr>
                                        <p:cTn id="8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1000"/>
                                        <p:tgtEl>
                                          <p:spTgt spid="17"/>
                                        </p:tgtEl>
                                      </p:cBhvr>
                                    </p:animEffect>
                                    <p:anim calcmode="lin" valueType="num">
                                      <p:cBhvr>
                                        <p:cTn id="86" dur="1000" fill="hold"/>
                                        <p:tgtEl>
                                          <p:spTgt spid="17"/>
                                        </p:tgtEl>
                                        <p:attrNameLst>
                                          <p:attrName>ppt_x</p:attrName>
                                        </p:attrNameLst>
                                      </p:cBhvr>
                                      <p:tavLst>
                                        <p:tav tm="0">
                                          <p:val>
                                            <p:strVal val="#ppt_x"/>
                                          </p:val>
                                        </p:tav>
                                        <p:tav tm="100000">
                                          <p:val>
                                            <p:strVal val="#ppt_x"/>
                                          </p:val>
                                        </p:tav>
                                      </p:tavLst>
                                    </p:anim>
                                    <p:anim calcmode="lin" valueType="num">
                                      <p:cBhvr>
                                        <p:cTn id="87" dur="1000" fill="hold"/>
                                        <p:tgtEl>
                                          <p:spTgt spid="1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P spid="10" grpId="0"/>
      <p:bldP spid="15" grpId="0"/>
      <p:bldP spid="16" grpId="0" animBg="1"/>
      <p:bldP spid="17" grpId="0" animBg="1"/>
      <p:bldP spid="18" grpId="0" animBg="1"/>
      <p:bldP spid="19" grpId="0" animBg="1"/>
      <p:bldP spid="20" grpId="0"/>
      <p:bldP spid="21" grpId="0"/>
      <p:bldP spid="22" grpId="0"/>
      <p:bldP spid="23" grpId="0"/>
      <p:bldP spid="24" grpId="0"/>
      <p:bldP spid="25" grpId="0"/>
      <p:bldP spid="26" grpId="0"/>
      <p:bldP spid="27"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rallelogram 4"/>
          <p:cNvSpPr/>
          <p:nvPr/>
        </p:nvSpPr>
        <p:spPr>
          <a:xfrm flipH="1">
            <a:off x="2949669" y="1478645"/>
            <a:ext cx="1485165" cy="1188132"/>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Open Sans Light" panose="020B0306030504020204"/>
              <a:cs typeface="Times New Roman" panose="02020603050405020304" pitchFamily="18" charset="0"/>
            </a:endParaRPr>
          </a:p>
        </p:txBody>
      </p:sp>
      <p:sp>
        <p:nvSpPr>
          <p:cNvPr id="11" name="Parallelogram 4"/>
          <p:cNvSpPr/>
          <p:nvPr/>
        </p:nvSpPr>
        <p:spPr>
          <a:xfrm flipH="1" flipV="1">
            <a:off x="2949669" y="2828795"/>
            <a:ext cx="1485165" cy="1188132"/>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Open Sans Light" panose="020B0306030504020204"/>
              <a:cs typeface="Times New Roman" panose="02020603050405020304" pitchFamily="18" charset="0"/>
            </a:endParaRPr>
          </a:p>
        </p:txBody>
      </p:sp>
      <p:cxnSp>
        <p:nvCxnSpPr>
          <p:cNvPr id="12" name="Straight Connector 11"/>
          <p:cNvCxnSpPr/>
          <p:nvPr/>
        </p:nvCxnSpPr>
        <p:spPr>
          <a:xfrm flipH="1" flipV="1">
            <a:off x="2949670" y="2801791"/>
            <a:ext cx="801524" cy="0"/>
          </a:xfrm>
          <a:prstGeom prst="line">
            <a:avLst/>
          </a:pr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cxnSp>
      <p:sp>
        <p:nvSpPr>
          <p:cNvPr id="5" name="Parallelogram 4"/>
          <p:cNvSpPr/>
          <p:nvPr/>
        </p:nvSpPr>
        <p:spPr>
          <a:xfrm>
            <a:off x="4608675" y="1466348"/>
            <a:ext cx="1485165" cy="1188132"/>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Open Sans Light" panose="020B0306030504020204"/>
              <a:cs typeface="Times New Roman" panose="02020603050405020304" pitchFamily="18" charset="0"/>
            </a:endParaRPr>
          </a:p>
        </p:txBody>
      </p:sp>
      <p:sp>
        <p:nvSpPr>
          <p:cNvPr id="7" name="Parallelogram 4"/>
          <p:cNvSpPr/>
          <p:nvPr/>
        </p:nvSpPr>
        <p:spPr>
          <a:xfrm flipV="1">
            <a:off x="4608675" y="2816498"/>
            <a:ext cx="1485165" cy="1188132"/>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Lst>
            <a:ahLst/>
            <a:cxnLst>
              <a:cxn ang="0">
                <a:pos x="connsiteX0" y="connsiteY0"/>
              </a:cxn>
              <a:cxn ang="0">
                <a:pos x="connsiteX1" y="connsiteY1"/>
              </a:cxn>
              <a:cxn ang="0">
                <a:pos x="connsiteX2" y="connsiteY2"/>
              </a:cxn>
            </a:cxnLst>
            <a:rect l="l" t="t" r="r" b="b"/>
            <a:pathLst>
              <a:path w="2808312" h="1584176">
                <a:moveTo>
                  <a:pt x="0" y="1584176"/>
                </a:moveTo>
                <a:lnTo>
                  <a:pt x="948494" y="0"/>
                </a:lnTo>
                <a:lnTo>
                  <a:pt x="2808312" y="0"/>
                </a:lnTo>
              </a:path>
            </a:pathLst>
          </a:cu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latin typeface="Open Sans Light" panose="020B0306030504020204"/>
              <a:cs typeface="Times New Roman" panose="02020603050405020304" pitchFamily="18" charset="0"/>
            </a:endParaRPr>
          </a:p>
        </p:txBody>
      </p:sp>
      <p:cxnSp>
        <p:nvCxnSpPr>
          <p:cNvPr id="9" name="Straight Connector 8"/>
          <p:cNvCxnSpPr/>
          <p:nvPr/>
        </p:nvCxnSpPr>
        <p:spPr>
          <a:xfrm flipV="1">
            <a:off x="5292317" y="2789494"/>
            <a:ext cx="801524" cy="0"/>
          </a:xfrm>
          <a:prstGeom prst="line">
            <a:avLst/>
          </a:prstGeom>
          <a:noFill/>
          <a:ln w="6350">
            <a:solidFill>
              <a:schemeClr val="tx1">
                <a:alpha val="50000"/>
              </a:schemeClr>
            </a:solidFill>
            <a:tailEnd type="oval" w="lg" len="lg"/>
          </a:ln>
          <a:effectLst/>
        </p:spPr>
        <p:style>
          <a:lnRef idx="1">
            <a:schemeClr val="accent1"/>
          </a:lnRef>
          <a:fillRef idx="3">
            <a:schemeClr val="accent1"/>
          </a:fillRef>
          <a:effectRef idx="2">
            <a:schemeClr val="accent1"/>
          </a:effectRef>
          <a:fontRef idx="minor">
            <a:schemeClr val="lt1"/>
          </a:fontRef>
        </p:style>
      </p:cxnSp>
      <p:grpSp>
        <p:nvGrpSpPr>
          <p:cNvPr id="4" name="Group 3"/>
          <p:cNvGrpSpPr/>
          <p:nvPr/>
        </p:nvGrpSpPr>
        <p:grpSpPr>
          <a:xfrm>
            <a:off x="3709012" y="1997843"/>
            <a:ext cx="1583305" cy="1583305"/>
            <a:chOff x="2997966" y="4619663"/>
            <a:chExt cx="1097280" cy="1097280"/>
          </a:xfrm>
        </p:grpSpPr>
        <p:sp>
          <p:nvSpPr>
            <p:cNvPr id="2" name="Oval 18"/>
            <p:cNvSpPr>
              <a:spLocks noChangeArrowheads="1"/>
            </p:cNvSpPr>
            <p:nvPr/>
          </p:nvSpPr>
          <p:spPr bwMode="auto">
            <a:xfrm>
              <a:off x="2997966" y="4619663"/>
              <a:ext cx="1097280" cy="1097280"/>
            </a:xfrm>
            <a:prstGeom prst="ellipse">
              <a:avLst/>
            </a:prstGeom>
            <a:gradFill>
              <a:gsLst>
                <a:gs pos="0">
                  <a:schemeClr val="accent1"/>
                </a:gs>
                <a:gs pos="100000">
                  <a:schemeClr val="accent5"/>
                </a:gs>
              </a:gsLst>
              <a:lin ang="5400000" scaled="0"/>
            </a:gradFill>
            <a:ln w="12700">
              <a:noFill/>
            </a:ln>
          </p:spPr>
          <p:txBody>
            <a:bodyPr vert="horz" wrap="square" lIns="68580" tIns="34290" rIns="68580" bIns="34290" numCol="1" anchor="t" anchorCtr="0" compatLnSpc="1">
              <a:prstTxWarp prst="textNoShape">
                <a:avLst/>
              </a:prstTxWarp>
            </a:bodyPr>
            <a:lstStyle/>
            <a:p>
              <a:endParaRPr lang="en-US" sz="1350">
                <a:latin typeface="Open Sans Light" panose="020B0306030504020204"/>
                <a:cs typeface="Times New Roman" panose="02020603050405020304" pitchFamily="18" charset="0"/>
              </a:endParaRPr>
            </a:p>
          </p:txBody>
        </p:sp>
        <p:sp>
          <p:nvSpPr>
            <p:cNvPr id="3" name="Freeform 42"/>
            <p:cNvSpPr>
              <a:spLocks noEditPoints="1"/>
            </p:cNvSpPr>
            <p:nvPr/>
          </p:nvSpPr>
          <p:spPr bwMode="auto">
            <a:xfrm>
              <a:off x="3238921" y="4790380"/>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endParaRPr lang="en-US" sz="1350">
                <a:latin typeface="Open Sans Light" panose="020B0306030504020204"/>
                <a:cs typeface="Times New Roman" panose="02020603050405020304" pitchFamily="18" charset="0"/>
              </a:endParaRPr>
            </a:p>
          </p:txBody>
        </p:sp>
      </p:grpSp>
      <p:sp>
        <p:nvSpPr>
          <p:cNvPr id="16" name="Rectangle 15"/>
          <p:cNvSpPr/>
          <p:nvPr/>
        </p:nvSpPr>
        <p:spPr>
          <a:xfrm>
            <a:off x="457200" y="1327834"/>
            <a:ext cx="2348399" cy="327782"/>
          </a:xfrm>
          <a:prstGeom prst="rect">
            <a:avLst/>
          </a:prstGeom>
        </p:spPr>
        <p:txBody>
          <a:bodyPr wrap="square" lIns="0" rIns="0">
            <a:spAutoFit/>
          </a:bodyPr>
          <a:lstStyle/>
          <a:p>
            <a:pPr algn="r">
              <a:lnSpc>
                <a:spcPct val="85000"/>
              </a:lnSpc>
            </a:pPr>
            <a:r>
              <a:rPr lang="en-US" dirty="0" err="1" smtClean="0">
                <a:solidFill>
                  <a:schemeClr val="tx2">
                    <a:lumMod val="50000"/>
                  </a:schemeClr>
                </a:solidFill>
                <a:latin typeface="Open Sans Light" panose="020B0306030504020204"/>
                <a:cs typeface="Times New Roman" panose="02020603050405020304" pitchFamily="18" charset="0"/>
              </a:rPr>
              <a:t>Thay</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thế</a:t>
            </a:r>
            <a:r>
              <a:rPr lang="en-US" dirty="0" smtClean="0">
                <a:solidFill>
                  <a:schemeClr val="tx2">
                    <a:lumMod val="50000"/>
                  </a:schemeClr>
                </a:solidFill>
                <a:latin typeface="Open Sans Light" panose="020B0306030504020204"/>
                <a:cs typeface="Times New Roman" panose="02020603050405020304" pitchFamily="18" charset="0"/>
              </a:rPr>
              <a:t> Objective-C</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17" name="Rectangle 16"/>
          <p:cNvSpPr/>
          <p:nvPr/>
        </p:nvSpPr>
        <p:spPr>
          <a:xfrm>
            <a:off x="685801" y="2665687"/>
            <a:ext cx="2121674" cy="327782"/>
          </a:xfrm>
          <a:prstGeom prst="rect">
            <a:avLst/>
          </a:prstGeom>
        </p:spPr>
        <p:txBody>
          <a:bodyPr wrap="square" lIns="0" rIns="0">
            <a:spAutoFit/>
          </a:bodyPr>
          <a:lstStyle/>
          <a:p>
            <a:pPr algn="r">
              <a:lnSpc>
                <a:spcPct val="85000"/>
              </a:lnSpc>
            </a:pPr>
            <a:r>
              <a:rPr lang="en-US" dirty="0" smtClean="0">
                <a:solidFill>
                  <a:schemeClr val="tx2">
                    <a:lumMod val="50000"/>
                  </a:schemeClr>
                </a:solidFill>
                <a:latin typeface="Open Sans Light" panose="020B0306030504020204"/>
                <a:cs typeface="Times New Roman" panose="02020603050405020304" pitchFamily="18" charset="0"/>
              </a:rPr>
              <a:t>Code </a:t>
            </a:r>
            <a:r>
              <a:rPr lang="en-US" dirty="0" err="1" smtClean="0">
                <a:solidFill>
                  <a:schemeClr val="tx2">
                    <a:lumMod val="50000"/>
                  </a:schemeClr>
                </a:solidFill>
                <a:latin typeface="Open Sans Light" panose="020B0306030504020204"/>
                <a:cs typeface="Times New Roman" panose="02020603050405020304" pitchFamily="18" charset="0"/>
              </a:rPr>
              <a:t>ngắn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dễ</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đọc</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18" name="Rectangle 17"/>
          <p:cNvSpPr/>
          <p:nvPr/>
        </p:nvSpPr>
        <p:spPr>
          <a:xfrm>
            <a:off x="990600" y="3779131"/>
            <a:ext cx="1814999" cy="746358"/>
          </a:xfrm>
          <a:prstGeom prst="rect">
            <a:avLst/>
          </a:prstGeom>
        </p:spPr>
        <p:txBody>
          <a:bodyPr wrap="square" lIns="0" rIns="0">
            <a:spAutoFit/>
          </a:bodyPr>
          <a:lstStyle/>
          <a:p>
            <a:pPr algn="r">
              <a:lnSpc>
                <a:spcPct val="85000"/>
              </a:lnSpc>
            </a:pPr>
            <a:r>
              <a:rPr lang="en-US" dirty="0" err="1" smtClean="0">
                <a:solidFill>
                  <a:schemeClr val="tx2">
                    <a:lumMod val="50000"/>
                  </a:schemeClr>
                </a:solidFill>
                <a:latin typeface="Open Sans Light" panose="020B0306030504020204"/>
                <a:cs typeface="Times New Roman" panose="02020603050405020304" pitchFamily="18" charset="0"/>
              </a:rPr>
              <a:t>Tương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tác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với</a:t>
            </a:r>
            <a:r>
              <a:rPr lang="en-US" dirty="0" smtClean="0">
                <a:solidFill>
                  <a:schemeClr val="tx2">
                    <a:lumMod val="50000"/>
                  </a:schemeClr>
                </a:solidFill>
                <a:latin typeface="Open Sans Light" panose="020B0306030504020204"/>
                <a:cs typeface="Times New Roman" panose="02020603050405020304" pitchFamily="18" charset="0"/>
              </a:rPr>
              <a:t> Objective-C</a:t>
            </a:r>
            <a:endParaRPr lang="en-US" dirty="0">
              <a:solidFill>
                <a:schemeClr val="tx2">
                  <a:lumMod val="50000"/>
                </a:schemeClr>
              </a:solidFill>
              <a:latin typeface="Open Sans Light" panose="020B0306030504020204"/>
              <a:cs typeface="Times New Roman" panose="02020603050405020304" pitchFamily="18" charset="0"/>
            </a:endParaRPr>
          </a:p>
          <a:p>
            <a:pPr algn="r">
              <a:lnSpc>
                <a:spcPct val="85000"/>
              </a:lnSpc>
            </a:pPr>
            <a:r>
              <a:rPr lang="en-US" sz="1400" dirty="0" err="1" smtClean="0">
                <a:solidFill>
                  <a:schemeClr val="tx2">
                    <a:lumMod val="50000"/>
                  </a:schemeClr>
                </a:solidFill>
                <a:latin typeface="Open Sans Light" panose="020B0306030504020204"/>
                <a:cs typeface="Times New Roman" panose="02020603050405020304" pitchFamily="18" charset="0"/>
              </a:rPr>
              <a:t>Kết</a:t>
            </a:r>
            <a:r>
              <a:rPr lang="en-US" sz="1400" dirty="0" smtClean="0">
                <a:solidFill>
                  <a:schemeClr val="tx2">
                    <a:lumMod val="50000"/>
                  </a:schemeClr>
                </a:solidFill>
                <a:latin typeface="Open Sans Light" panose="020B0306030504020204"/>
                <a:cs typeface="Times New Roman" panose="02020603050405020304" pitchFamily="18" charset="0"/>
              </a:rPr>
              <a:t> </a:t>
            </a:r>
            <a:r>
              <a:rPr lang="en-US" sz="1400" dirty="0" err="1" smtClean="0">
                <a:solidFill>
                  <a:schemeClr val="tx2">
                    <a:lumMod val="50000"/>
                  </a:schemeClr>
                </a:solidFill>
                <a:latin typeface="Open Sans Light" panose="020B0306030504020204"/>
                <a:cs typeface="Times New Roman" panose="02020603050405020304" pitchFamily="18" charset="0"/>
              </a:rPr>
              <a:t>hợp</a:t>
            </a:r>
            <a:r>
              <a:rPr lang="en-US" sz="1400" dirty="0" smtClean="0">
                <a:solidFill>
                  <a:schemeClr val="tx2">
                    <a:lumMod val="50000"/>
                  </a:schemeClr>
                </a:solidFill>
                <a:latin typeface="Open Sans Light" panose="020B0306030504020204"/>
                <a:cs typeface="Times New Roman" panose="02020603050405020304" pitchFamily="18" charset="0"/>
              </a:rPr>
              <a:t> </a:t>
            </a:r>
            <a:r>
              <a:rPr lang="en-US" sz="1400" dirty="0" err="1" smtClean="0">
                <a:solidFill>
                  <a:schemeClr val="tx2">
                    <a:lumMod val="50000"/>
                  </a:schemeClr>
                </a:solidFill>
                <a:latin typeface="Open Sans Light" panose="020B0306030504020204"/>
                <a:cs typeface="Times New Roman" panose="02020603050405020304" pitchFamily="18" charset="0"/>
              </a:rPr>
              <a:t>và</a:t>
            </a:r>
            <a:r>
              <a:rPr lang="en-US" sz="1400" dirty="0" smtClean="0">
                <a:solidFill>
                  <a:schemeClr val="tx2">
                    <a:lumMod val="50000"/>
                  </a:schemeClr>
                </a:solidFill>
                <a:latin typeface="Open Sans Light" panose="020B0306030504020204"/>
                <a:cs typeface="Times New Roman" panose="02020603050405020304" pitchFamily="18" charset="0"/>
              </a:rPr>
              <a:t> </a:t>
            </a:r>
            <a:r>
              <a:rPr lang="en-US" sz="1400" dirty="0" err="1" smtClean="0">
                <a:solidFill>
                  <a:schemeClr val="tx2">
                    <a:lumMod val="50000"/>
                  </a:schemeClr>
                </a:solidFill>
                <a:latin typeface="Open Sans Light" panose="020B0306030504020204"/>
                <a:cs typeface="Times New Roman" panose="02020603050405020304" pitchFamily="18" charset="0"/>
              </a:rPr>
              <a:t>nâng</a:t>
            </a:r>
            <a:r>
              <a:rPr lang="en-US" sz="1400" dirty="0" smtClean="0">
                <a:solidFill>
                  <a:schemeClr val="tx2">
                    <a:lumMod val="50000"/>
                  </a:schemeClr>
                </a:solidFill>
                <a:latin typeface="Open Sans Light" panose="020B0306030504020204"/>
                <a:cs typeface="Times New Roman" panose="02020603050405020304" pitchFamily="18" charset="0"/>
              </a:rPr>
              <a:t> </a:t>
            </a:r>
            <a:r>
              <a:rPr lang="en-US" sz="1400" dirty="0" err="1" smtClean="0">
                <a:solidFill>
                  <a:schemeClr val="tx2">
                    <a:lumMod val="50000"/>
                  </a:schemeClr>
                </a:solidFill>
                <a:latin typeface="Open Sans Light" panose="020B0306030504020204"/>
                <a:cs typeface="Times New Roman" panose="02020603050405020304" pitchFamily="18" charset="0"/>
              </a:rPr>
              <a:t>cấp</a:t>
            </a:r>
            <a:endParaRPr lang="en-US" sz="1400" dirty="0">
              <a:solidFill>
                <a:schemeClr val="tx2">
                  <a:lumMod val="50000"/>
                </a:schemeClr>
              </a:solidFill>
              <a:latin typeface="Open Sans Light" panose="020B0306030504020204"/>
              <a:cs typeface="Times New Roman" panose="02020603050405020304" pitchFamily="18" charset="0"/>
            </a:endParaRPr>
          </a:p>
        </p:txBody>
      </p:sp>
      <p:sp>
        <p:nvSpPr>
          <p:cNvPr id="19" name="Rectangle 18"/>
          <p:cNvSpPr/>
          <p:nvPr/>
        </p:nvSpPr>
        <p:spPr>
          <a:xfrm>
            <a:off x="6271106" y="1243594"/>
            <a:ext cx="2415693" cy="861774"/>
          </a:xfrm>
          <a:prstGeom prst="rect">
            <a:avLst/>
          </a:prstGeom>
        </p:spPr>
        <p:txBody>
          <a:bodyPr wrap="square" lIns="0" rIns="0">
            <a:spAutoFit/>
          </a:bodyPr>
          <a:lstStyle/>
          <a:p>
            <a:r>
              <a:rPr lang="en-US" dirty="0" err="1" smtClean="0">
                <a:solidFill>
                  <a:schemeClr val="tx2">
                    <a:lumMod val="50000"/>
                  </a:schemeClr>
                </a:solidFill>
                <a:latin typeface="Open Sans Light" panose="020B0306030504020204"/>
                <a:cs typeface="Times New Roman" panose="02020603050405020304" pitchFamily="18" charset="0"/>
              </a:rPr>
              <a:t>Phát</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triển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ứng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dụng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nhanh</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chóng</a:t>
            </a:r>
            <a:endParaRPr lang="en-US" dirty="0">
              <a:solidFill>
                <a:schemeClr val="tx2">
                  <a:lumMod val="50000"/>
                </a:schemeClr>
              </a:solidFill>
              <a:latin typeface="Open Sans Light" panose="020B0306030504020204"/>
              <a:cs typeface="Times New Roman" panose="02020603050405020304" pitchFamily="18" charset="0"/>
            </a:endParaRPr>
          </a:p>
          <a:p>
            <a:r>
              <a:rPr lang="en-US" sz="1400" dirty="0" err="1" smtClean="0">
                <a:solidFill>
                  <a:schemeClr val="tx2">
                    <a:lumMod val="50000"/>
                  </a:schemeClr>
                </a:solidFill>
                <a:latin typeface="Open Sans Light" panose="020B0306030504020204"/>
                <a:cs typeface="Times New Roman" panose="02020603050405020304" pitchFamily="18" charset="0"/>
              </a:rPr>
              <a:t>Quá</a:t>
            </a:r>
            <a:r>
              <a:rPr lang="en-US" sz="1400" dirty="0" smtClean="0">
                <a:solidFill>
                  <a:schemeClr val="tx2">
                    <a:lumMod val="50000"/>
                  </a:schemeClr>
                </a:solidFill>
                <a:latin typeface="Open Sans Light" panose="020B0306030504020204"/>
                <a:cs typeface="Times New Roman" panose="02020603050405020304" pitchFamily="18" charset="0"/>
              </a:rPr>
              <a:t> </a:t>
            </a:r>
            <a:r>
              <a:rPr lang="en-US" sz="1400" dirty="0" err="1" smtClean="0">
                <a:solidFill>
                  <a:schemeClr val="tx2">
                    <a:lumMod val="50000"/>
                  </a:schemeClr>
                </a:solidFill>
                <a:latin typeface="Open Sans Light" panose="020B0306030504020204"/>
                <a:cs typeface="Times New Roman" panose="02020603050405020304" pitchFamily="18" charset="0"/>
              </a:rPr>
              <a:t>trình</a:t>
            </a:r>
            <a:r>
              <a:rPr lang="en-US" sz="1400" dirty="0" smtClean="0">
                <a:solidFill>
                  <a:schemeClr val="tx2">
                    <a:lumMod val="50000"/>
                  </a:schemeClr>
                </a:solidFill>
                <a:latin typeface="Open Sans Light" panose="020B0306030504020204"/>
                <a:cs typeface="Times New Roman" panose="02020603050405020304" pitchFamily="18" charset="0"/>
              </a:rPr>
              <a:t> code, complier, test</a:t>
            </a:r>
            <a:endParaRPr lang="en-US" sz="1400" dirty="0">
              <a:solidFill>
                <a:schemeClr val="tx2">
                  <a:lumMod val="50000"/>
                </a:schemeClr>
              </a:solidFill>
              <a:latin typeface="Open Sans Light" panose="020B0306030504020204"/>
              <a:cs typeface="Times New Roman" panose="02020603050405020304" pitchFamily="18" charset="0"/>
            </a:endParaRPr>
          </a:p>
        </p:txBody>
      </p:sp>
      <p:sp>
        <p:nvSpPr>
          <p:cNvPr id="20" name="Rectangle 19"/>
          <p:cNvSpPr/>
          <p:nvPr/>
        </p:nvSpPr>
        <p:spPr>
          <a:xfrm>
            <a:off x="6271107" y="2563995"/>
            <a:ext cx="2034692" cy="563231"/>
          </a:xfrm>
          <a:prstGeom prst="rect">
            <a:avLst/>
          </a:prstGeom>
        </p:spPr>
        <p:txBody>
          <a:bodyPr wrap="square" lIns="0" rIns="0">
            <a:spAutoFit/>
          </a:bodyPr>
          <a:lstStyle/>
          <a:p>
            <a:pPr>
              <a:lnSpc>
                <a:spcPct val="85000"/>
              </a:lnSpc>
            </a:pPr>
            <a:r>
              <a:rPr lang="en-US" dirty="0" err="1" smtClean="0">
                <a:solidFill>
                  <a:schemeClr val="tx2">
                    <a:lumMod val="50000"/>
                  </a:schemeClr>
                </a:solidFill>
                <a:latin typeface="Open Sans Light" panose="020B0306030504020204"/>
                <a:cs typeface="Times New Roman" panose="02020603050405020304" pitchFamily="18" charset="0"/>
              </a:rPr>
              <a:t>Sức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ép</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phần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cứng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thấp</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hơn</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21" name="Rectangle 20"/>
          <p:cNvSpPr/>
          <p:nvPr/>
        </p:nvSpPr>
        <p:spPr>
          <a:xfrm>
            <a:off x="6271106" y="3779131"/>
            <a:ext cx="2034693" cy="563231"/>
          </a:xfrm>
          <a:prstGeom prst="rect">
            <a:avLst/>
          </a:prstGeom>
        </p:spPr>
        <p:txBody>
          <a:bodyPr wrap="square" lIns="0" rIns="0">
            <a:spAutoFit/>
          </a:bodyPr>
          <a:lstStyle/>
          <a:p>
            <a:pPr>
              <a:lnSpc>
                <a:spcPct val="85000"/>
              </a:lnSpc>
            </a:pPr>
            <a:r>
              <a:rPr lang="en-US" dirty="0" err="1" smtClean="0">
                <a:solidFill>
                  <a:schemeClr val="tx2">
                    <a:lumMod val="50000"/>
                  </a:schemeClr>
                </a:solidFill>
                <a:latin typeface="Open Sans Light" panose="020B0306030504020204"/>
                <a:cs typeface="Times New Roman" panose="02020603050405020304" pitchFamily="18" charset="0"/>
              </a:rPr>
              <a:t>Mã</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nguồn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mở</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và</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được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đánh</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giá</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cao</a:t>
            </a:r>
            <a:endParaRPr lang="en-US" dirty="0" smtClean="0">
              <a:solidFill>
                <a:schemeClr val="tx2">
                  <a:lumMod val="50000"/>
                </a:schemeClr>
              </a:solidFill>
              <a:latin typeface="Open Sans Light" panose="020B0306030504020204"/>
              <a:cs typeface="Times New Roman" panose="02020603050405020304" pitchFamily="18" charset="0"/>
            </a:endParaRPr>
          </a:p>
        </p:txBody>
      </p:sp>
      <p:sp>
        <p:nvSpPr>
          <p:cNvPr id="6" name="Title 5"/>
          <p:cNvSpPr>
            <a:spLocks noGrp="1"/>
          </p:cNvSpPr>
          <p:nvPr>
            <p:ph type="title"/>
          </p:nvPr>
        </p:nvSpPr>
        <p:spPr>
          <a:xfrm>
            <a:off x="457200" y="285750"/>
            <a:ext cx="8229600" cy="850179"/>
          </a:xfrm>
        </p:spPr>
        <p:txBody>
          <a:bodyPr/>
          <a:lstStyle/>
          <a:p>
            <a:r>
              <a:rPr lang="en-JM" dirty="0" err="1">
                <a:latin typeface="Open Sans Light" panose="020B0306030504020204"/>
                <a:cs typeface="Times New Roman" panose="02020603050405020304" pitchFamily="18" charset="0"/>
              </a:rPr>
              <a:t>Tổng</a:t>
            </a:r>
            <a:r>
              <a:rPr lang="en-JM" dirty="0">
                <a:latin typeface="Open Sans Light" panose="020B0306030504020204"/>
                <a:cs typeface="Times New Roman" panose="02020603050405020304" pitchFamily="18" charset="0"/>
              </a:rPr>
              <a:t> </a:t>
            </a:r>
            <a:r>
              <a:rPr lang="en-JM" dirty="0" err="1">
                <a:latin typeface="Open Sans Light" panose="020B0306030504020204"/>
                <a:cs typeface="Times New Roman" panose="02020603050405020304" pitchFamily="18" charset="0"/>
              </a:rPr>
              <a:t>quan</a:t>
            </a:r>
            <a:endParaRPr lang="en-US" dirty="0">
              <a:latin typeface="Open Sans Light" panose="020B0306030504020204"/>
              <a:cs typeface="Times New Roman" panose="02020603050405020304" pitchFamily="18" charset="0"/>
            </a:endParaRPr>
          </a:p>
        </p:txBody>
      </p:sp>
      <p:sp>
        <p:nvSpPr>
          <p:cNvPr id="8" name="Text Placeholder 7"/>
          <p:cNvSpPr>
            <a:spLocks noGrp="1"/>
          </p:cNvSpPr>
          <p:nvPr>
            <p:ph type="body" sz="quarter" idx="10"/>
          </p:nvPr>
        </p:nvSpPr>
        <p:spPr>
          <a:xfrm>
            <a:off x="457200" y="905707"/>
            <a:ext cx="7772400" cy="304800"/>
          </a:xfrm>
        </p:spPr>
        <p:txBody>
          <a:bodyPr>
            <a:noAutofit/>
          </a:bodyPr>
          <a:lstStyle/>
          <a:p>
            <a:pPr algn="l"/>
            <a:r>
              <a:rPr lang="en-US" sz="1800" b="1" dirty="0" err="1">
                <a:solidFill>
                  <a:srgbClr val="595959"/>
                </a:solidFill>
                <a:latin typeface="Open Sans Light" panose="020B0306030504020204"/>
                <a:cs typeface="Times New Roman" panose="02020603050405020304" pitchFamily="18" charset="0"/>
              </a:rPr>
              <a:t>Tại</a:t>
            </a:r>
            <a:r>
              <a:rPr lang="en-US" sz="1800" b="1" dirty="0">
                <a:solidFill>
                  <a:srgbClr val="595959"/>
                </a:solidFill>
                <a:latin typeface="Open Sans Light" panose="020B0306030504020204"/>
                <a:cs typeface="Times New Roman" panose="02020603050405020304" pitchFamily="18" charset="0"/>
              </a:rPr>
              <a:t> </a:t>
            </a:r>
            <a:r>
              <a:rPr lang="en-US" sz="1800" b="1" dirty="0" err="1">
                <a:solidFill>
                  <a:srgbClr val="595959"/>
                </a:solidFill>
                <a:latin typeface="Open Sans Light" panose="020B0306030504020204"/>
                <a:cs typeface="Times New Roman" panose="02020603050405020304" pitchFamily="18" charset="0"/>
              </a:rPr>
              <a:t>sao</a:t>
            </a:r>
            <a:r>
              <a:rPr lang="en-US" sz="1800" b="1" dirty="0">
                <a:solidFill>
                  <a:srgbClr val="595959"/>
                </a:solidFill>
                <a:latin typeface="Open Sans Light" panose="020B0306030504020204"/>
                <a:cs typeface="Times New Roman" panose="02020603050405020304" pitchFamily="18" charset="0"/>
              </a:rPr>
              <a:t> </a:t>
            </a:r>
            <a:r>
              <a:rPr lang="en-US" sz="1800" b="1" dirty="0" err="1">
                <a:solidFill>
                  <a:srgbClr val="595959"/>
                </a:solidFill>
                <a:latin typeface="Open Sans Light" panose="020B0306030504020204"/>
                <a:cs typeface="Times New Roman" panose="02020603050405020304" pitchFamily="18" charset="0"/>
              </a:rPr>
              <a:t>chọn</a:t>
            </a:r>
            <a:r>
              <a:rPr lang="en-US" sz="1800" b="1" dirty="0">
                <a:solidFill>
                  <a:srgbClr val="595959"/>
                </a:solidFill>
                <a:latin typeface="Open Sans Light" panose="020B0306030504020204"/>
                <a:cs typeface="Times New Roman" panose="02020603050405020304" pitchFamily="18" charset="0"/>
              </a:rPr>
              <a:t> Swift?</a:t>
            </a:r>
          </a:p>
        </p:txBody>
      </p:sp>
    </p:spTree>
    <p:extLst>
      <p:ext uri="{BB962C8B-B14F-4D97-AF65-F5344CB8AC3E}">
        <p14:creationId xmlns:p14="http://schemas.microsoft.com/office/powerpoint/2010/main" val="104580705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75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800" fill="hold"/>
                                            <p:tgtEl>
                                              <p:spTgt spid="4"/>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6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7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2" fill="hold" grpId="0" nodeType="withEffect">
                                      <p:stCondLst>
                                        <p:cond delay="80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par>
                                    <p:cTn id="21" presetID="22" presetClass="entr" presetSubtype="2" fill="hold" nodeType="withEffect">
                                      <p:stCondLst>
                                        <p:cond delay="90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7" grpId="0" animBg="1"/>
          <p:bldP spid="16" grpId="0"/>
          <p:bldP spid="17" grpId="0"/>
          <p:bldP spid="18" grpId="0"/>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nodeType="withEffect">
                                      <p:stCondLst>
                                        <p:cond delay="6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22" presetClass="entr" presetSubtype="8" fill="hold" grpId="0" nodeType="withEffect">
                                      <p:stCondLst>
                                        <p:cond delay="7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2" fill="hold" grpId="0" nodeType="withEffect">
                                      <p:stCondLst>
                                        <p:cond delay="80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par>
                                    <p:cTn id="21" presetID="22" presetClass="entr" presetSubtype="2" fill="hold" nodeType="withEffect">
                                      <p:stCondLst>
                                        <p:cond delay="90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par>
                                    <p:cTn id="24" presetID="22" presetClass="entr" presetSubtype="2"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12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7" grpId="0" animBg="1"/>
          <p:bldP spid="16" grpId="0"/>
          <p:bldP spid="17" grpId="0"/>
          <p:bldP spid="18" grpId="0"/>
          <p:bldP spid="19" grpId="0"/>
          <p:bldP spid="20" grpId="0"/>
          <p:bldP spid="2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851287"/>
          </a:xfrm>
        </p:spPr>
        <p:txBody>
          <a:bodyPr/>
          <a:lstStyle/>
          <a:p>
            <a:r>
              <a:rPr lang="en-JM" dirty="0" err="1">
                <a:latin typeface="Open Sans Light" panose="020B0306030504020204"/>
                <a:cs typeface="Times New Roman" panose="02020603050405020304" pitchFamily="18" charset="0"/>
              </a:rPr>
              <a:t>Tổng</a:t>
            </a:r>
            <a:r>
              <a:rPr lang="en-JM" dirty="0">
                <a:latin typeface="Open Sans Light" panose="020B0306030504020204"/>
                <a:cs typeface="Times New Roman" panose="02020603050405020304" pitchFamily="18" charset="0"/>
              </a:rPr>
              <a:t> </a:t>
            </a:r>
            <a:r>
              <a:rPr lang="en-JM" dirty="0" err="1">
                <a:latin typeface="Open Sans Light" panose="020B0306030504020204"/>
                <a:cs typeface="Times New Roman" panose="02020603050405020304" pitchFamily="18" charset="0"/>
              </a:rPr>
              <a:t>quan</a:t>
            </a:r>
            <a:endParaRPr lang="en-US" dirty="0">
              <a:latin typeface="Open Sans Light" panose="020B0306030504020204"/>
              <a:cs typeface="Times New Roman" panose="02020603050405020304" pitchFamily="18" charset="0"/>
            </a:endParaRPr>
          </a:p>
        </p:txBody>
      </p:sp>
      <p:sp>
        <p:nvSpPr>
          <p:cNvPr id="28" name="Text Placeholder 4"/>
          <p:cNvSpPr txBox="1">
            <a:spLocks/>
          </p:cNvSpPr>
          <p:nvPr/>
        </p:nvSpPr>
        <p:spPr>
          <a:xfrm>
            <a:off x="469350" y="866329"/>
            <a:ext cx="7315200" cy="323850"/>
          </a:xfrm>
          <a:prstGeom prst="rect">
            <a:avLst/>
          </a:prstGeom>
        </p:spPr>
        <p:txBody>
          <a:bodyPr/>
          <a:lstStyle>
            <a:lvl1pPr marL="342900" indent="-342900" algn="l" defTabSz="914400" rtl="0" eaLnBrk="1" latinLnBrk="0" hangingPunct="1">
              <a:spcBef>
                <a:spcPct val="20000"/>
              </a:spcBef>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err="1" smtClean="0">
                <a:solidFill>
                  <a:srgbClr val="595959"/>
                </a:solidFill>
                <a:latin typeface="Open Sans Light" panose="020B0306030504020204"/>
                <a:cs typeface="Times New Roman" panose="02020603050405020304" pitchFamily="18" charset="0"/>
              </a:rPr>
              <a:t>Về</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nhu</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cầu</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mua</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bán</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hàng</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hóa</a:t>
            </a:r>
            <a:r>
              <a:rPr lang="en-US" b="1" dirty="0" smtClean="0">
                <a:solidFill>
                  <a:srgbClr val="595959"/>
                </a:solidFill>
                <a:latin typeface="Open Sans Light" panose="020B0306030504020204"/>
                <a:cs typeface="Times New Roman" panose="02020603050405020304" pitchFamily="18" charset="0"/>
              </a:rPr>
              <a:t> online </a:t>
            </a:r>
            <a:r>
              <a:rPr lang="en-US" b="1" dirty="0" err="1" smtClean="0">
                <a:solidFill>
                  <a:srgbClr val="595959"/>
                </a:solidFill>
                <a:latin typeface="Open Sans Light" panose="020B0306030504020204"/>
                <a:cs typeface="Times New Roman" panose="02020603050405020304" pitchFamily="18" charset="0"/>
              </a:rPr>
              <a:t>tại</a:t>
            </a:r>
            <a:r>
              <a:rPr lang="en-US" b="1" dirty="0" smtClean="0">
                <a:solidFill>
                  <a:srgbClr val="595959"/>
                </a:solidFill>
                <a:latin typeface="Open Sans Light" panose="020B0306030504020204"/>
                <a:cs typeface="Times New Roman" panose="02020603050405020304" pitchFamily="18" charset="0"/>
              </a:rPr>
              <a:t> </a:t>
            </a:r>
            <a:r>
              <a:rPr lang="en-US" b="1" dirty="0" err="1" smtClean="0">
                <a:solidFill>
                  <a:srgbClr val="595959"/>
                </a:solidFill>
                <a:latin typeface="Open Sans Light" panose="020B0306030504020204"/>
                <a:cs typeface="Times New Roman" panose="02020603050405020304" pitchFamily="18" charset="0"/>
              </a:rPr>
              <a:t>Việt</a:t>
            </a:r>
            <a:r>
              <a:rPr lang="en-US" b="1" dirty="0" smtClean="0">
                <a:solidFill>
                  <a:srgbClr val="595959"/>
                </a:solidFill>
                <a:latin typeface="Open Sans Light" panose="020B0306030504020204"/>
                <a:cs typeface="Times New Roman" panose="02020603050405020304" pitchFamily="18" charset="0"/>
              </a:rPr>
              <a:t> Nam</a:t>
            </a:r>
            <a:endParaRPr lang="en-US" b="1" dirty="0">
              <a:solidFill>
                <a:srgbClr val="595959"/>
              </a:solidFill>
              <a:latin typeface="Open Sans Light" panose="020B0306030504020204"/>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1350" y="1231454"/>
            <a:ext cx="5791200" cy="32575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2848436"/>
            <a:ext cx="3276600" cy="8191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3667586"/>
            <a:ext cx="2209800" cy="774715"/>
          </a:xfrm>
          <a:prstGeom prst="rect">
            <a:avLst/>
          </a:prstGeom>
        </p:spPr>
      </p:pic>
    </p:spTree>
    <p:extLst>
      <p:ext uri="{BB962C8B-B14F-4D97-AF65-F5344CB8AC3E}">
        <p14:creationId xmlns:p14="http://schemas.microsoft.com/office/powerpoint/2010/main" val="37268159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dirty="0" err="1">
                <a:latin typeface="Open Sans Light"/>
                <a:cs typeface="Open Sans Light"/>
              </a:rPr>
              <a:t>Tổng</a:t>
            </a:r>
            <a:r>
              <a:rPr lang="en-JM" dirty="0">
                <a:latin typeface="Open Sans Light"/>
                <a:cs typeface="Open Sans Light"/>
              </a:rPr>
              <a:t> </a:t>
            </a:r>
            <a:r>
              <a:rPr lang="en-JM" dirty="0" err="1">
                <a:latin typeface="Open Sans Light"/>
                <a:cs typeface="Open Sans Light"/>
              </a:rPr>
              <a:t>quan</a:t>
            </a:r>
            <a:endParaRPr lang="en-US" dirty="0">
              <a:latin typeface="Open Sans Light" panose="020B0306030504020204"/>
            </a:endParaRPr>
          </a:p>
        </p:txBody>
      </p:sp>
      <p:sp>
        <p:nvSpPr>
          <p:cNvPr id="4" name="TextBox 3"/>
          <p:cNvSpPr txBox="1"/>
          <p:nvPr/>
        </p:nvSpPr>
        <p:spPr>
          <a:xfrm>
            <a:off x="228600" y="1896675"/>
            <a:ext cx="3776337" cy="2716128"/>
          </a:xfrm>
          <a:prstGeom prst="rect">
            <a:avLst/>
          </a:prstGeom>
          <a:noFill/>
        </p:spPr>
        <p:txBody>
          <a:bodyPr wrap="square" rtlCol="0">
            <a:spAutoFit/>
          </a:bodyPr>
          <a:lstStyle/>
          <a:p>
            <a:r>
              <a:rPr lang="en-US" sz="2400" b="1" cap="all" spc="-75" dirty="0" err="1" smtClean="0">
                <a:solidFill>
                  <a:schemeClr val="accent1">
                    <a:lumMod val="75000"/>
                  </a:schemeClr>
                </a:solidFill>
                <a:latin typeface="Open Sans Light" panose="020B0306030504020204"/>
              </a:rPr>
              <a:t>Dịch</a:t>
            </a:r>
            <a:r>
              <a:rPr lang="en-US" sz="2400" b="1" cap="all" spc="-75" dirty="0" smtClean="0">
                <a:solidFill>
                  <a:schemeClr val="accent1">
                    <a:lumMod val="75000"/>
                  </a:schemeClr>
                </a:solidFill>
                <a:latin typeface="Open Sans Light" panose="020B0306030504020204"/>
              </a:rPr>
              <a:t> </a:t>
            </a:r>
            <a:r>
              <a:rPr lang="en-US" sz="2400" b="1" cap="all" spc="-75" dirty="0" err="1" smtClean="0">
                <a:solidFill>
                  <a:schemeClr val="accent1">
                    <a:lumMod val="75000"/>
                  </a:schemeClr>
                </a:solidFill>
                <a:latin typeface="Open Sans Light" panose="020B0306030504020204"/>
              </a:rPr>
              <a:t>vụ</a:t>
            </a:r>
            <a:r>
              <a:rPr lang="en-US" sz="2400" b="1" cap="all" spc="-75" dirty="0" smtClean="0">
                <a:solidFill>
                  <a:schemeClr val="accent1">
                    <a:lumMod val="75000"/>
                  </a:schemeClr>
                </a:solidFill>
                <a:latin typeface="Open Sans Light" panose="020B0306030504020204"/>
              </a:rPr>
              <a:t> </a:t>
            </a:r>
            <a:r>
              <a:rPr lang="en-US" sz="2400" b="1" cap="all" spc="-75" dirty="0" err="1" smtClean="0">
                <a:solidFill>
                  <a:schemeClr val="accent1">
                    <a:lumMod val="75000"/>
                  </a:schemeClr>
                </a:solidFill>
                <a:latin typeface="Open Sans Light" panose="020B0306030504020204"/>
              </a:rPr>
              <a:t>và</a:t>
            </a:r>
            <a:r>
              <a:rPr lang="en-US" sz="2400" b="1" cap="all" spc="-75" dirty="0" smtClean="0">
                <a:solidFill>
                  <a:schemeClr val="accent1">
                    <a:lumMod val="75000"/>
                  </a:schemeClr>
                </a:solidFill>
                <a:latin typeface="Open Sans Light" panose="020B0306030504020204"/>
              </a:rPr>
              <a:t> </a:t>
            </a:r>
            <a:r>
              <a:rPr lang="en-US" sz="2400" b="1" cap="all" spc="-75" dirty="0" err="1" smtClean="0">
                <a:solidFill>
                  <a:schemeClr val="accent1">
                    <a:lumMod val="75000"/>
                  </a:schemeClr>
                </a:solidFill>
                <a:latin typeface="Open Sans Light" panose="020B0306030504020204"/>
              </a:rPr>
              <a:t>phần</a:t>
            </a:r>
            <a:r>
              <a:rPr lang="en-US" sz="2400" b="1" cap="all" spc="-75" dirty="0" smtClean="0">
                <a:solidFill>
                  <a:schemeClr val="accent1">
                    <a:lumMod val="75000"/>
                  </a:schemeClr>
                </a:solidFill>
                <a:latin typeface="Open Sans Light" panose="020B0306030504020204"/>
              </a:rPr>
              <a:t> </a:t>
            </a:r>
            <a:r>
              <a:rPr lang="en-US" sz="2400" b="1" cap="all" spc="-75" dirty="0" err="1" smtClean="0">
                <a:solidFill>
                  <a:schemeClr val="accent1">
                    <a:lumMod val="75000"/>
                  </a:schemeClr>
                </a:solidFill>
                <a:latin typeface="Open Sans Light" panose="020B0306030504020204"/>
              </a:rPr>
              <a:t>mềm</a:t>
            </a:r>
            <a:r>
              <a:rPr lang="en-US" sz="2400" b="1" cap="all" spc="-75" dirty="0" smtClean="0">
                <a:solidFill>
                  <a:schemeClr val="accent1">
                    <a:lumMod val="75000"/>
                  </a:schemeClr>
                </a:solidFill>
                <a:latin typeface="Open Sans Light" panose="020B0306030504020204"/>
              </a:rPr>
              <a:t> </a:t>
            </a:r>
          </a:p>
          <a:p>
            <a:endParaRPr lang="en-US" sz="1000" b="1" cap="all" spc="-75" dirty="0" smtClean="0">
              <a:latin typeface="Open Sans Light" panose="020B0306030504020204"/>
            </a:endParaRPr>
          </a:p>
          <a:p>
            <a:pPr marL="171450" indent="-171450">
              <a:buFont typeface="Arial" panose="020B0604020202020204" pitchFamily="34" charset="0"/>
              <a:buChar char="•"/>
            </a:pPr>
            <a:r>
              <a:rPr lang="en-US" dirty="0" err="1" smtClean="0">
                <a:solidFill>
                  <a:schemeClr val="tx2">
                    <a:lumMod val="50000"/>
                  </a:schemeClr>
                </a:solidFill>
                <a:latin typeface="Open Sans Light" panose="020B0306030504020204"/>
              </a:rPr>
              <a:t>Nhu</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cầu</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tăng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đa</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dạng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chất</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lượng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sản</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phẩm</a:t>
            </a:r>
            <a:r>
              <a:rPr lang="en-US" dirty="0" smtClean="0">
                <a:solidFill>
                  <a:schemeClr val="tx2">
                    <a:lumMod val="50000"/>
                  </a:schemeClr>
                </a:solidFill>
                <a:latin typeface="Open Sans Light" panose="020B0306030504020204"/>
              </a:rPr>
              <a:t>.</a:t>
            </a:r>
          </a:p>
          <a:p>
            <a:pPr marL="171450" indent="-171450">
              <a:buFont typeface="Arial" panose="020B0604020202020204" pitchFamily="34" charset="0"/>
              <a:buChar char="•"/>
            </a:pPr>
            <a:r>
              <a:rPr lang="en-US" dirty="0" err="1" smtClean="0">
                <a:solidFill>
                  <a:schemeClr val="tx2">
                    <a:lumMod val="50000"/>
                  </a:schemeClr>
                </a:solidFill>
                <a:latin typeface="Open Sans Light" panose="020B0306030504020204"/>
              </a:rPr>
              <a:t>Hướng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tới</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ứng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dụng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mới</a:t>
            </a:r>
            <a:r>
              <a:rPr lang="en-US" dirty="0" smtClean="0">
                <a:solidFill>
                  <a:schemeClr val="tx2">
                    <a:lumMod val="50000"/>
                  </a:schemeClr>
                </a:solidFill>
                <a:latin typeface="Open Sans Light" panose="020B0306030504020204"/>
              </a:rPr>
              <a:t> : </a:t>
            </a:r>
            <a:r>
              <a:rPr lang="en-US" dirty="0" err="1" smtClean="0">
                <a:solidFill>
                  <a:schemeClr val="tx2">
                    <a:lumMod val="50000"/>
                  </a:schemeClr>
                </a:solidFill>
                <a:latin typeface="Open Sans Light" panose="020B0306030504020204"/>
              </a:rPr>
              <a:t>giải</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trí</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công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việc</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mua</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bán</a:t>
            </a:r>
            <a:r>
              <a:rPr lang="en-US" dirty="0" smtClean="0">
                <a:solidFill>
                  <a:schemeClr val="tx2">
                    <a:lumMod val="50000"/>
                  </a:schemeClr>
                </a:solidFill>
                <a:latin typeface="Open Sans Light" panose="020B0306030504020204"/>
              </a:rPr>
              <a:t> online…</a:t>
            </a:r>
          </a:p>
          <a:p>
            <a:pPr marL="171450" indent="-171450">
              <a:buFont typeface="Arial" panose="020B0604020202020204" pitchFamily="34" charset="0"/>
              <a:buChar char="•"/>
            </a:pPr>
            <a:r>
              <a:rPr lang="en-US" dirty="0" err="1" smtClean="0">
                <a:solidFill>
                  <a:schemeClr val="tx2">
                    <a:lumMod val="50000"/>
                  </a:schemeClr>
                </a:solidFill>
                <a:latin typeface="Open Sans Light" panose="020B0306030504020204"/>
              </a:rPr>
              <a:t>Nhiều</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ứng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dụng</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lớn</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và</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hoàn</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thiện</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về</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mua</a:t>
            </a:r>
            <a:r>
              <a:rPr lang="en-US" dirty="0" smtClean="0">
                <a:solidFill>
                  <a:schemeClr val="tx2">
                    <a:lumMod val="50000"/>
                  </a:schemeClr>
                </a:solidFill>
                <a:latin typeface="Open Sans Light" panose="020B0306030504020204"/>
              </a:rPr>
              <a:t> </a:t>
            </a:r>
            <a:r>
              <a:rPr lang="en-US" dirty="0" err="1" smtClean="0">
                <a:solidFill>
                  <a:schemeClr val="tx2">
                    <a:lumMod val="50000"/>
                  </a:schemeClr>
                </a:solidFill>
                <a:latin typeface="Open Sans Light" panose="020B0306030504020204"/>
              </a:rPr>
              <a:t>bán</a:t>
            </a:r>
            <a:r>
              <a:rPr lang="en-US" dirty="0">
                <a:solidFill>
                  <a:schemeClr val="tx2">
                    <a:lumMod val="50000"/>
                  </a:schemeClr>
                </a:solidFill>
                <a:latin typeface="Open Sans Light" panose="020B0306030504020204"/>
              </a:rPr>
              <a:t>.</a:t>
            </a:r>
            <a:endParaRPr lang="en-US" dirty="0" smtClean="0">
              <a:solidFill>
                <a:schemeClr val="tx2">
                  <a:lumMod val="50000"/>
                </a:schemeClr>
              </a:solidFill>
              <a:latin typeface="Open Sans Light" panose="020B0306030504020204"/>
            </a:endParaRPr>
          </a:p>
          <a:p>
            <a:endParaRPr lang="en-US" dirty="0" smtClean="0">
              <a:latin typeface="Open Sans Light" panose="020B0306030504020204"/>
            </a:endParaRPr>
          </a:p>
          <a:p>
            <a:endParaRPr lang="en-US" sz="1050" dirty="0">
              <a:latin typeface="Open Sans Light" panose="020B0306030504020204"/>
            </a:endParaRPr>
          </a:p>
        </p:txBody>
      </p:sp>
      <p:sp>
        <p:nvSpPr>
          <p:cNvPr id="5" name="TextBox 4"/>
          <p:cNvSpPr txBox="1"/>
          <p:nvPr/>
        </p:nvSpPr>
        <p:spPr>
          <a:xfrm>
            <a:off x="5579910" y="1388616"/>
            <a:ext cx="3106890" cy="369332"/>
          </a:xfrm>
          <a:prstGeom prst="rect">
            <a:avLst/>
          </a:prstGeom>
          <a:noFill/>
        </p:spPr>
        <p:txBody>
          <a:bodyPr wrap="square" rtlCol="0">
            <a:spAutoFit/>
          </a:bodyPr>
          <a:lstStyle/>
          <a:p>
            <a:pPr>
              <a:spcAft>
                <a:spcPts val="150"/>
              </a:spcAft>
            </a:pP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Chỉ</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dành</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cho</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cửa</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hàng</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lớn</a:t>
            </a:r>
            <a:endParaRPr lang="en-US" b="1" spc="-53" dirty="0">
              <a:solidFill>
                <a:schemeClr val="tx2">
                  <a:lumMod val="50000"/>
                </a:schemeClr>
              </a:solidFill>
              <a:latin typeface="Open Sans Light" panose="020B0306030504020204"/>
              <a:ea typeface="Open Sans" panose="020B0606030504020204" pitchFamily="34" charset="0"/>
              <a:cs typeface="Open Sans" panose="020B0606030504020204" pitchFamily="34" charset="0"/>
            </a:endParaRPr>
          </a:p>
        </p:txBody>
      </p:sp>
      <p:sp>
        <p:nvSpPr>
          <p:cNvPr id="6" name="TextBox 5"/>
          <p:cNvSpPr txBox="1"/>
          <p:nvPr/>
        </p:nvSpPr>
        <p:spPr>
          <a:xfrm>
            <a:off x="5579910" y="2209885"/>
            <a:ext cx="3411689" cy="556563"/>
          </a:xfrm>
          <a:prstGeom prst="rect">
            <a:avLst/>
          </a:prstGeom>
          <a:noFill/>
        </p:spPr>
        <p:txBody>
          <a:bodyPr wrap="square" rtlCol="0">
            <a:spAutoFit/>
          </a:bodyPr>
          <a:lstStyle/>
          <a:p>
            <a:pPr>
              <a:spcAft>
                <a:spcPts val="150"/>
              </a:spcAft>
            </a:pP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Chưa</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hỗ</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trợ</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tốt</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cho</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người</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bán</a:t>
            </a:r>
            <a:endParaRPr lang="en-US" b="1" spc="-53" dirty="0">
              <a:solidFill>
                <a:schemeClr val="tx2">
                  <a:lumMod val="50000"/>
                </a:schemeClr>
              </a:solidFill>
              <a:latin typeface="Open Sans Light" panose="020B0306030504020204"/>
              <a:ea typeface="Open Sans" panose="020B0606030504020204" pitchFamily="34" charset="0"/>
              <a:cs typeface="Open Sans" panose="020B0606030504020204" pitchFamily="34" charset="0"/>
            </a:endParaRPr>
          </a:p>
          <a:p>
            <a:pPr>
              <a:spcAft>
                <a:spcPts val="150"/>
              </a:spcAft>
            </a:pPr>
            <a:endParaRPr lang="en-US" sz="1050" dirty="0">
              <a:solidFill>
                <a:schemeClr val="tx2">
                  <a:lumMod val="50000"/>
                </a:schemeClr>
              </a:solidFill>
              <a:latin typeface="Open Sans Light" panose="020B0306030504020204"/>
            </a:endParaRPr>
          </a:p>
        </p:txBody>
      </p:sp>
      <p:sp>
        <p:nvSpPr>
          <p:cNvPr id="7" name="TextBox 6"/>
          <p:cNvSpPr txBox="1"/>
          <p:nvPr/>
        </p:nvSpPr>
        <p:spPr>
          <a:xfrm>
            <a:off x="5592611" y="3730519"/>
            <a:ext cx="2755422" cy="646331"/>
          </a:xfrm>
          <a:prstGeom prst="rect">
            <a:avLst/>
          </a:prstGeom>
          <a:noFill/>
        </p:spPr>
        <p:txBody>
          <a:bodyPr wrap="square" rtlCol="0">
            <a:spAutoFit/>
          </a:bodyPr>
          <a:lstStyle/>
          <a:p>
            <a:pPr>
              <a:spcAft>
                <a:spcPts val="150"/>
              </a:spcAft>
            </a:pP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Hầu</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hết</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phát</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triển</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từ</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Objective C</a:t>
            </a:r>
            <a:endParaRPr lang="en-US" b="1" spc="-53" dirty="0">
              <a:solidFill>
                <a:schemeClr val="tx2">
                  <a:lumMod val="50000"/>
                </a:schemeClr>
              </a:solidFill>
              <a:latin typeface="Open Sans Light" panose="020B0306030504020204"/>
              <a:ea typeface="Open Sans" panose="020B0606030504020204" pitchFamily="34" charset="0"/>
              <a:cs typeface="Open Sans" panose="020B0606030504020204" pitchFamily="34" charset="0"/>
            </a:endParaRPr>
          </a:p>
        </p:txBody>
      </p:sp>
      <p:sp>
        <p:nvSpPr>
          <p:cNvPr id="8" name="TextBox 7"/>
          <p:cNvSpPr txBox="1"/>
          <p:nvPr/>
        </p:nvSpPr>
        <p:spPr>
          <a:xfrm>
            <a:off x="5592611" y="2880507"/>
            <a:ext cx="2755422" cy="646331"/>
          </a:xfrm>
          <a:prstGeom prst="rect">
            <a:avLst/>
          </a:prstGeom>
          <a:noFill/>
        </p:spPr>
        <p:txBody>
          <a:bodyPr wrap="square" rtlCol="0">
            <a:spAutoFit/>
          </a:bodyPr>
          <a:lstStyle/>
          <a:p>
            <a:pPr>
              <a:spcAft>
                <a:spcPts val="150"/>
              </a:spcAft>
            </a:pP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Hỗ</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trợ</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và</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chính</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sách</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an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toàn</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mua</a:t>
            </a:r>
            <a:r>
              <a:rPr lang="en-US" b="1" spc="-53" dirty="0"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 </a:t>
            </a:r>
            <a:r>
              <a:rPr lang="en-US" b="1" spc="-53" dirty="0" err="1" smtClean="0">
                <a:solidFill>
                  <a:schemeClr val="tx2">
                    <a:lumMod val="50000"/>
                  </a:schemeClr>
                </a:solidFill>
                <a:latin typeface="Open Sans Light" panose="020B0306030504020204"/>
                <a:ea typeface="Open Sans" panose="020B0606030504020204" pitchFamily="34" charset="0"/>
                <a:cs typeface="Open Sans" panose="020B0606030504020204" pitchFamily="34" charset="0"/>
              </a:rPr>
              <a:t>sắm</a:t>
            </a:r>
            <a:endParaRPr lang="en-US" b="1" spc="-53" dirty="0">
              <a:solidFill>
                <a:schemeClr val="tx2">
                  <a:lumMod val="50000"/>
                </a:schemeClr>
              </a:solidFill>
              <a:latin typeface="Open Sans Light" panose="020B0306030504020204"/>
              <a:ea typeface="Open Sans" panose="020B0606030504020204" pitchFamily="34" charset="0"/>
              <a:cs typeface="Open Sans" panose="020B0606030504020204" pitchFamily="34" charset="0"/>
            </a:endParaRPr>
          </a:p>
        </p:txBody>
      </p:sp>
      <p:cxnSp>
        <p:nvCxnSpPr>
          <p:cNvPr id="10" name="Straight Connector 9"/>
          <p:cNvCxnSpPr/>
          <p:nvPr/>
        </p:nvCxnSpPr>
        <p:spPr>
          <a:xfrm>
            <a:off x="4409982" y="1187245"/>
            <a:ext cx="0" cy="3301718"/>
          </a:xfrm>
          <a:prstGeom prst="line">
            <a:avLst/>
          </a:prstGeom>
          <a:ln>
            <a:solidFill>
              <a:srgbClr val="7F7F7F">
                <a:alpha val="50000"/>
              </a:srgb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815027" y="1237970"/>
            <a:ext cx="675075" cy="6750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FFFF"/>
                </a:solidFill>
                <a:latin typeface="Open Sans Light" panose="020B0306030504020204"/>
              </a:rPr>
              <a:t>01</a:t>
            </a:r>
          </a:p>
        </p:txBody>
      </p:sp>
      <p:sp>
        <p:nvSpPr>
          <p:cNvPr id="14" name="Oval 13"/>
          <p:cNvSpPr/>
          <p:nvPr/>
        </p:nvSpPr>
        <p:spPr>
          <a:xfrm>
            <a:off x="4815027" y="2059238"/>
            <a:ext cx="675075" cy="6750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FFFF"/>
                </a:solidFill>
                <a:latin typeface="Open Sans Light" panose="020B0306030504020204"/>
              </a:rPr>
              <a:t>02</a:t>
            </a:r>
          </a:p>
        </p:txBody>
      </p:sp>
      <p:sp>
        <p:nvSpPr>
          <p:cNvPr id="15" name="Oval 14"/>
          <p:cNvSpPr/>
          <p:nvPr/>
        </p:nvSpPr>
        <p:spPr>
          <a:xfrm>
            <a:off x="4815027" y="2880507"/>
            <a:ext cx="675075" cy="6750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FFFF"/>
                </a:solidFill>
                <a:latin typeface="Open Sans Light" panose="020B0306030504020204"/>
              </a:rPr>
              <a:t>03</a:t>
            </a:r>
          </a:p>
        </p:txBody>
      </p:sp>
      <p:sp>
        <p:nvSpPr>
          <p:cNvPr id="16" name="Oval 15"/>
          <p:cNvSpPr/>
          <p:nvPr/>
        </p:nvSpPr>
        <p:spPr>
          <a:xfrm>
            <a:off x="4815027" y="3701775"/>
            <a:ext cx="675075" cy="6750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FFFF"/>
                </a:solidFill>
                <a:latin typeface="Open Sans Light" panose="020B0306030504020204"/>
              </a:rPr>
              <a:t>04</a:t>
            </a:r>
          </a:p>
        </p:txBody>
      </p:sp>
      <p:sp>
        <p:nvSpPr>
          <p:cNvPr id="18" name="Text Placeholder 11"/>
          <p:cNvSpPr txBox="1">
            <a:spLocks/>
          </p:cNvSpPr>
          <p:nvPr/>
        </p:nvSpPr>
        <p:spPr>
          <a:xfrm>
            <a:off x="457200" y="899922"/>
            <a:ext cx="7772400" cy="304800"/>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itchFamily="34" charset="0"/>
              <a:buNone/>
              <a:defRPr sz="1350" kern="1200" baseline="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800" b="1" dirty="0" err="1" smtClean="0">
                <a:solidFill>
                  <a:srgbClr val="595959"/>
                </a:solidFill>
                <a:latin typeface="Open Sans Light" panose="020B0306030504020204"/>
                <a:cs typeface="Open Sans Light"/>
              </a:rPr>
              <a:t>Về</a:t>
            </a:r>
            <a:r>
              <a:rPr lang="en-US" sz="1800" b="1" dirty="0" smtClean="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các</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ứng</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dụng</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mua</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bán</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hàng</a:t>
            </a:r>
            <a:r>
              <a:rPr lang="en-US" sz="1800" b="1" dirty="0">
                <a:solidFill>
                  <a:srgbClr val="595959"/>
                </a:solidFill>
                <a:latin typeface="Open Sans Light" panose="020B0306030504020204"/>
                <a:cs typeface="Open Sans Light"/>
              </a:rPr>
              <a:t> online </a:t>
            </a:r>
            <a:r>
              <a:rPr lang="en-US" sz="1800" b="1" dirty="0" err="1">
                <a:solidFill>
                  <a:srgbClr val="595959"/>
                </a:solidFill>
                <a:latin typeface="Open Sans Light" panose="020B0306030504020204"/>
                <a:cs typeface="Open Sans Light"/>
              </a:rPr>
              <a:t>tại</a:t>
            </a:r>
            <a:r>
              <a:rPr lang="en-US" sz="1800" b="1" dirty="0">
                <a:solidFill>
                  <a:srgbClr val="595959"/>
                </a:solidFill>
                <a:latin typeface="Open Sans Light" panose="020B0306030504020204"/>
                <a:cs typeface="Open Sans Light"/>
              </a:rPr>
              <a:t> </a:t>
            </a:r>
            <a:r>
              <a:rPr lang="en-US" sz="1800" b="1" dirty="0" err="1">
                <a:solidFill>
                  <a:srgbClr val="595959"/>
                </a:solidFill>
                <a:latin typeface="Open Sans Light" panose="020B0306030504020204"/>
                <a:cs typeface="Open Sans Light"/>
              </a:rPr>
              <a:t>Việt</a:t>
            </a:r>
            <a:r>
              <a:rPr lang="en-US" sz="1800" b="1" dirty="0">
                <a:solidFill>
                  <a:srgbClr val="595959"/>
                </a:solidFill>
                <a:latin typeface="Open Sans Light"/>
                <a:cs typeface="Open Sans Light"/>
              </a:rPr>
              <a:t> Nam</a:t>
            </a:r>
          </a:p>
          <a:p>
            <a:pPr algn="l"/>
            <a:endParaRPr lang="en-US" sz="1800" b="1" dirty="0">
              <a:solidFill>
                <a:srgbClr val="595959"/>
              </a:solidFill>
              <a:latin typeface="Open Sans Light"/>
              <a:cs typeface="Open Sans Light"/>
            </a:endParaRPr>
          </a:p>
        </p:txBody>
      </p:sp>
    </p:spTree>
    <p:extLst>
      <p:ext uri="{BB962C8B-B14F-4D97-AF65-F5344CB8AC3E}">
        <p14:creationId xmlns:p14="http://schemas.microsoft.com/office/powerpoint/2010/main" val="426674768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fill="hold"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1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14:presetBounceEnd="66667">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14:bounceEnd="66667">
                                          <p:cBhvr additive="base">
                                            <p:cTn id="15" dur="900" fill="hold"/>
                                            <p:tgtEl>
                                              <p:spTgt spid="12"/>
                                            </p:tgtEl>
                                            <p:attrNameLst>
                                              <p:attrName>ppt_x</p:attrName>
                                            </p:attrNameLst>
                                          </p:cBhvr>
                                          <p:tavLst>
                                            <p:tav tm="0">
                                              <p:val>
                                                <p:strVal val="#ppt_x"/>
                                              </p:val>
                                            </p:tav>
                                            <p:tav tm="100000">
                                              <p:val>
                                                <p:strVal val="#ppt_x"/>
                                              </p:val>
                                            </p:tav>
                                          </p:tavLst>
                                        </p:anim>
                                        <p:anim calcmode="lin" valueType="num" p14:bounceEnd="66667">
                                          <p:cBhvr additive="base">
                                            <p:cTn id="16" dur="900" fill="hold"/>
                                            <p:tgtEl>
                                              <p:spTgt spid="12"/>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14:presetBounceEnd="66667">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14:bounceEnd="66667">
                                          <p:cBhvr additive="base">
                                            <p:cTn id="24" dur="1000" fill="hold"/>
                                            <p:tgtEl>
                                              <p:spTgt spid="14"/>
                                            </p:tgtEl>
                                            <p:attrNameLst>
                                              <p:attrName>ppt_x</p:attrName>
                                            </p:attrNameLst>
                                          </p:cBhvr>
                                          <p:tavLst>
                                            <p:tav tm="0">
                                              <p:val>
                                                <p:strVal val="#ppt_x"/>
                                              </p:val>
                                            </p:tav>
                                            <p:tav tm="100000">
                                              <p:val>
                                                <p:strVal val="#ppt_x"/>
                                              </p:val>
                                            </p:tav>
                                          </p:tavLst>
                                        </p:anim>
                                        <p:anim calcmode="lin" valueType="num" p14:bounceEnd="66667">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14:presetBounceEnd="66667">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14:bounceEnd="66667">
                                          <p:cBhvr additive="base">
                                            <p:cTn id="33" dur="11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34" dur="1100" fill="hold"/>
                                            <p:tgtEl>
                                              <p:spTgt spid="15"/>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14:presetBounceEnd="66667">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14:bounceEnd="66667">
                                          <p:cBhvr additive="base">
                                            <p:cTn id="42" dur="1200" fill="hold"/>
                                            <p:tgtEl>
                                              <p:spTgt spid="16"/>
                                            </p:tgtEl>
                                            <p:attrNameLst>
                                              <p:attrName>ppt_x</p:attrName>
                                            </p:attrNameLst>
                                          </p:cBhvr>
                                          <p:tavLst>
                                            <p:tav tm="0">
                                              <p:val>
                                                <p:strVal val="#ppt_x"/>
                                              </p:val>
                                            </p:tav>
                                            <p:tav tm="100000">
                                              <p:val>
                                                <p:strVal val="#ppt_x"/>
                                              </p:val>
                                            </p:tav>
                                          </p:tavLst>
                                        </p:anim>
                                        <p:anim calcmode="lin" valueType="num" p14:bounceEnd="66667">
                                          <p:cBhvr additive="base">
                                            <p:cTn id="43" dur="1200" fill="hold"/>
                                            <p:tgtEl>
                                              <p:spTgt spid="16"/>
                                            </p:tgtEl>
                                            <p:attrNameLst>
                                              <p:attrName>ppt_y</p:attrName>
                                            </p:attrNameLst>
                                          </p:cBhvr>
                                          <p:tavLst>
                                            <p:tav tm="0">
                                              <p:val>
                                                <p:strVal val="0-#ppt_h/2"/>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animBg="1"/>
          <p:bldP spid="14" grpId="0" animBg="1"/>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1" fill="hold"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1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900" fill="hold"/>
                                            <p:tgtEl>
                                              <p:spTgt spid="12"/>
                                            </p:tgtEl>
                                            <p:attrNameLst>
                                              <p:attrName>ppt_x</p:attrName>
                                            </p:attrNameLst>
                                          </p:cBhvr>
                                          <p:tavLst>
                                            <p:tav tm="0">
                                              <p:val>
                                                <p:strVal val="#ppt_x"/>
                                              </p:val>
                                            </p:tav>
                                            <p:tav tm="100000">
                                              <p:val>
                                                <p:strVal val="#ppt_x"/>
                                              </p:val>
                                            </p:tav>
                                          </p:tavLst>
                                        </p:anim>
                                        <p:anim calcmode="lin" valueType="num">
                                          <p:cBhvr additive="base">
                                            <p:cTn id="16" dur="900" fill="hold"/>
                                            <p:tgtEl>
                                              <p:spTgt spid="12"/>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ppt_x"/>
                                              </p:val>
                                            </p:tav>
                                            <p:tav tm="100000">
                                              <p:val>
                                                <p:strVal val="#ppt_x"/>
                                              </p:val>
                                            </p:tav>
                                          </p:tavLst>
                                        </p:anim>
                                        <p:anim calcmode="lin" valueType="num">
                                          <p:cBhvr additive="base">
                                            <p:cTn id="25" dur="1000" fill="hold"/>
                                            <p:tgtEl>
                                              <p:spTgt spid="14"/>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100" fill="hold"/>
                                            <p:tgtEl>
                                              <p:spTgt spid="15"/>
                                            </p:tgtEl>
                                            <p:attrNameLst>
                                              <p:attrName>ppt_x</p:attrName>
                                            </p:attrNameLst>
                                          </p:cBhvr>
                                          <p:tavLst>
                                            <p:tav tm="0">
                                              <p:val>
                                                <p:strVal val="#ppt_x"/>
                                              </p:val>
                                            </p:tav>
                                            <p:tav tm="100000">
                                              <p:val>
                                                <p:strVal val="#ppt_x"/>
                                              </p:val>
                                            </p:tav>
                                          </p:tavLst>
                                        </p:anim>
                                        <p:anim calcmode="lin" valueType="num">
                                          <p:cBhvr additive="base">
                                            <p:cTn id="34" dur="1100" fill="hold"/>
                                            <p:tgtEl>
                                              <p:spTgt spid="15"/>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1200" fill="hold"/>
                                            <p:tgtEl>
                                              <p:spTgt spid="16"/>
                                            </p:tgtEl>
                                            <p:attrNameLst>
                                              <p:attrName>ppt_x</p:attrName>
                                            </p:attrNameLst>
                                          </p:cBhvr>
                                          <p:tavLst>
                                            <p:tav tm="0">
                                              <p:val>
                                                <p:strVal val="#ppt_x"/>
                                              </p:val>
                                            </p:tav>
                                            <p:tav tm="100000">
                                              <p:val>
                                                <p:strVal val="#ppt_x"/>
                                              </p:val>
                                            </p:tav>
                                          </p:tavLst>
                                        </p:anim>
                                        <p:anim calcmode="lin" valueType="num">
                                          <p:cBhvr additive="base">
                                            <p:cTn id="43" dur="1200" fill="hold"/>
                                            <p:tgtEl>
                                              <p:spTgt spid="16"/>
                                            </p:tgtEl>
                                            <p:attrNameLst>
                                              <p:attrName>ppt_y</p:attrName>
                                            </p:attrNameLst>
                                          </p:cBhvr>
                                          <p:tavLst>
                                            <p:tav tm="0">
                                              <p:val>
                                                <p:strVal val="0-#ppt_h/2"/>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animBg="1"/>
          <p:bldP spid="14" grpId="0" animBg="1"/>
          <p:bldP spid="15" grpId="0" animBg="1"/>
          <p:bldP spid="16"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1579" y="1571245"/>
            <a:ext cx="1745893" cy="2308324"/>
          </a:xfrm>
          <a:prstGeom prst="rect">
            <a:avLst/>
          </a:prstGeom>
        </p:spPr>
        <p:txBody>
          <a:bodyPr wrap="square">
            <a:spAutoFit/>
          </a:bodyPr>
          <a:lstStyle/>
          <a:p>
            <a:r>
              <a:rPr lang="en-US" dirty="0" err="1" smtClean="0">
                <a:solidFill>
                  <a:schemeClr val="tx2">
                    <a:lumMod val="50000"/>
                  </a:schemeClr>
                </a:solidFill>
                <a:latin typeface="Open Sans Light" panose="020B0306030504020204"/>
                <a:cs typeface="Times New Roman" panose="02020603050405020304" pitchFamily="18" charset="0"/>
              </a:rPr>
              <a:t>Nghiên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cứu</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ngôn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ngữ</a:t>
            </a:r>
            <a:r>
              <a:rPr lang="en-US" dirty="0" smtClean="0">
                <a:solidFill>
                  <a:schemeClr val="tx2">
                    <a:lumMod val="50000"/>
                  </a:schemeClr>
                </a:solidFill>
                <a:latin typeface="Open Sans Light" panose="020B0306030504020204"/>
                <a:cs typeface="Times New Roman" panose="02020603050405020304" pitchFamily="18" charset="0"/>
              </a:rPr>
              <a:t> Swift </a:t>
            </a:r>
            <a:r>
              <a:rPr lang="en-US" dirty="0" err="1" smtClean="0">
                <a:solidFill>
                  <a:schemeClr val="tx2">
                    <a:lumMod val="50000"/>
                  </a:schemeClr>
                </a:solidFill>
                <a:latin typeface="Open Sans Light" panose="020B0306030504020204"/>
                <a:cs typeface="Times New Roman" panose="02020603050405020304" pitchFamily="18" charset="0"/>
              </a:rPr>
              <a:t>nhằm</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tiết</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kiệm</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nguồn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nhân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lực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và</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tận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dụng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những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ưu</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điểm</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của</a:t>
            </a:r>
            <a:r>
              <a:rPr lang="en-US" dirty="0" smtClean="0">
                <a:solidFill>
                  <a:schemeClr val="tx2">
                    <a:lumMod val="50000"/>
                  </a:schemeClr>
                </a:solidFill>
                <a:latin typeface="Open Sans Light" panose="020B0306030504020204"/>
                <a:cs typeface="Times New Roman" panose="02020603050405020304" pitchFamily="18" charset="0"/>
              </a:rPr>
              <a:t> Swift</a:t>
            </a:r>
            <a:r>
              <a:rPr lang="en-US" sz="1300" dirty="0" smtClean="0">
                <a:solidFill>
                  <a:schemeClr val="tx2">
                    <a:lumMod val="50000"/>
                  </a:schemeClr>
                </a:solidFill>
                <a:latin typeface="Open Sans Light" panose="020B0306030504020204"/>
                <a:cs typeface="Times New Roman" panose="02020603050405020304" pitchFamily="18" charset="0"/>
              </a:rPr>
              <a:t>.</a:t>
            </a:r>
            <a:endParaRPr lang="en-US" sz="1300" dirty="0">
              <a:solidFill>
                <a:schemeClr val="tx2">
                  <a:lumMod val="50000"/>
                </a:schemeClr>
              </a:solidFill>
              <a:latin typeface="Open Sans Light" panose="020B0306030504020204"/>
              <a:cs typeface="Times New Roman" panose="02020603050405020304" pitchFamily="18" charset="0"/>
            </a:endParaRPr>
          </a:p>
        </p:txBody>
      </p:sp>
      <p:sp>
        <p:nvSpPr>
          <p:cNvPr id="4" name="Rectangle 3"/>
          <p:cNvSpPr/>
          <p:nvPr/>
        </p:nvSpPr>
        <p:spPr>
          <a:xfrm>
            <a:off x="2618783" y="2219502"/>
            <a:ext cx="1745892" cy="1754326"/>
          </a:xfrm>
          <a:prstGeom prst="rect">
            <a:avLst/>
          </a:prstGeom>
        </p:spPr>
        <p:txBody>
          <a:bodyPr wrap="square">
            <a:spAutoFit/>
          </a:bodyPr>
          <a:lstStyle/>
          <a:p>
            <a:r>
              <a:rPr lang="en-US" dirty="0" err="1" smtClean="0">
                <a:solidFill>
                  <a:schemeClr val="tx2">
                    <a:lumMod val="50000"/>
                  </a:schemeClr>
                </a:solidFill>
                <a:latin typeface="Open Sans Light" panose="020B0306030504020204"/>
                <a:cs typeface="Times New Roman" panose="02020603050405020304" pitchFamily="18" charset="0"/>
              </a:rPr>
              <a:t>Tập</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trung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vào</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các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doanh</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nghiệp</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cửa</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hàng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nhỏ</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trong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mua</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bán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trực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tuyến</a:t>
            </a:r>
            <a:r>
              <a:rPr lang="en-US" dirty="0" smtClean="0">
                <a:solidFill>
                  <a:schemeClr val="tx2">
                    <a:lumMod val="50000"/>
                  </a:schemeClr>
                </a:solidFill>
                <a:latin typeface="Open Sans Light" panose="020B0306030504020204"/>
                <a:cs typeface="Times New Roman" panose="02020603050405020304" pitchFamily="18" charset="0"/>
              </a:rPr>
              <a:t>.</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5" name="Rectangle 4"/>
          <p:cNvSpPr/>
          <p:nvPr/>
        </p:nvSpPr>
        <p:spPr>
          <a:xfrm>
            <a:off x="4445987" y="2884986"/>
            <a:ext cx="1745892" cy="1477328"/>
          </a:xfrm>
          <a:prstGeom prst="rect">
            <a:avLst/>
          </a:prstGeom>
        </p:spPr>
        <p:txBody>
          <a:bodyPr wrap="square">
            <a:spAutoFit/>
          </a:bodyPr>
          <a:lstStyle/>
          <a:p>
            <a:r>
              <a:rPr lang="en-US" dirty="0" smtClean="0">
                <a:solidFill>
                  <a:schemeClr val="tx2">
                    <a:lumMod val="50000"/>
                  </a:schemeClr>
                </a:solidFill>
                <a:latin typeface="Open Sans Light" panose="020B0306030504020204"/>
                <a:cs typeface="Times New Roman" panose="02020603050405020304" pitchFamily="18" charset="0"/>
              </a:rPr>
              <a:t>Cam </a:t>
            </a:r>
            <a:r>
              <a:rPr lang="en-US" dirty="0" err="1" smtClean="0">
                <a:solidFill>
                  <a:schemeClr val="tx2">
                    <a:lumMod val="50000"/>
                  </a:schemeClr>
                </a:solidFill>
                <a:latin typeface="Open Sans Light" panose="020B0306030504020204"/>
                <a:cs typeface="Times New Roman" panose="02020603050405020304" pitchFamily="18" charset="0"/>
              </a:rPr>
              <a:t>kết</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sự</a:t>
            </a:r>
            <a:r>
              <a:rPr lang="en-US" dirty="0" smtClean="0">
                <a:solidFill>
                  <a:schemeClr val="tx2">
                    <a:lumMod val="50000"/>
                  </a:schemeClr>
                </a:solidFill>
                <a:latin typeface="Open Sans Light" panose="020B0306030504020204"/>
                <a:cs typeface="Times New Roman" panose="02020603050405020304" pitchFamily="18" charset="0"/>
              </a:rPr>
              <a:t> an </a:t>
            </a:r>
            <a:r>
              <a:rPr lang="en-US" dirty="0" err="1" smtClean="0">
                <a:solidFill>
                  <a:schemeClr val="tx2">
                    <a:lumMod val="50000"/>
                  </a:schemeClr>
                </a:solidFill>
                <a:latin typeface="Open Sans Light" panose="020B0306030504020204"/>
                <a:cs typeface="Times New Roman" panose="02020603050405020304" pitchFamily="18" charset="0"/>
              </a:rPr>
              <a:t>toàn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bảo</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mật</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và</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dịch</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vụ</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trong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mua</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bán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hàng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hóa</a:t>
            </a:r>
            <a:r>
              <a:rPr lang="en-US" dirty="0" smtClean="0">
                <a:solidFill>
                  <a:schemeClr val="tx2">
                    <a:lumMod val="50000"/>
                  </a:schemeClr>
                </a:solidFill>
                <a:latin typeface="Open Sans Light" panose="020B0306030504020204"/>
                <a:cs typeface="Times New Roman" panose="02020603050405020304" pitchFamily="18" charset="0"/>
              </a:rPr>
              <a:t>.</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6" name="Rectangle 5"/>
          <p:cNvSpPr/>
          <p:nvPr/>
        </p:nvSpPr>
        <p:spPr>
          <a:xfrm>
            <a:off x="6273188" y="3543858"/>
            <a:ext cx="2261211" cy="1200329"/>
          </a:xfrm>
          <a:prstGeom prst="rect">
            <a:avLst/>
          </a:prstGeom>
        </p:spPr>
        <p:txBody>
          <a:bodyPr wrap="square">
            <a:spAutoFit/>
          </a:bodyPr>
          <a:lstStyle/>
          <a:p>
            <a:r>
              <a:rPr lang="en-US" dirty="0" err="1" smtClean="0">
                <a:solidFill>
                  <a:schemeClr val="tx2">
                    <a:lumMod val="50000"/>
                  </a:schemeClr>
                </a:solidFill>
                <a:latin typeface="Open Sans Light" panose="020B0306030504020204"/>
                <a:cs typeface="Times New Roman" panose="02020603050405020304" pitchFamily="18" charset="0"/>
              </a:rPr>
              <a:t>Tạo</a:t>
            </a:r>
            <a:r>
              <a:rPr lang="en-US" dirty="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ra</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ứng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dụng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đáp</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ứng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đầy</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đủ</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các</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tiêu</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chí</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mua</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bán</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hàng</a:t>
            </a:r>
            <a:r>
              <a:rPr lang="en-US" dirty="0" smtClean="0">
                <a:solidFill>
                  <a:schemeClr val="tx2">
                    <a:lumMod val="50000"/>
                  </a:schemeClr>
                </a:solidFill>
                <a:latin typeface="Open Sans Light" panose="020B0306030504020204"/>
                <a:cs typeface="Times New Roman" panose="02020603050405020304" pitchFamily="18" charset="0"/>
              </a:rPr>
              <a:t> </a:t>
            </a:r>
            <a:r>
              <a:rPr lang="en-US" dirty="0" err="1" smtClean="0">
                <a:solidFill>
                  <a:schemeClr val="tx2">
                    <a:lumMod val="50000"/>
                  </a:schemeClr>
                </a:solidFill>
                <a:latin typeface="Open Sans Light" panose="020B0306030504020204"/>
                <a:cs typeface="Times New Roman" panose="02020603050405020304" pitchFamily="18" charset="0"/>
              </a:rPr>
              <a:t>hóa</a:t>
            </a:r>
            <a:r>
              <a:rPr lang="en-US" dirty="0" smtClean="0">
                <a:solidFill>
                  <a:schemeClr val="tx2">
                    <a:lumMod val="50000"/>
                  </a:schemeClr>
                </a:solidFill>
                <a:latin typeface="Open Sans Light" panose="020B0306030504020204"/>
                <a:cs typeface="Times New Roman" panose="02020603050405020304" pitchFamily="18" charset="0"/>
              </a:rPr>
              <a:t> online. </a:t>
            </a:r>
            <a:endParaRPr lang="en-US" dirty="0">
              <a:solidFill>
                <a:schemeClr val="tx2">
                  <a:lumMod val="50000"/>
                </a:schemeClr>
              </a:solidFill>
              <a:latin typeface="Open Sans Light" panose="020B0306030504020204"/>
              <a:cs typeface="Times New Roman" panose="02020603050405020304" pitchFamily="18" charset="0"/>
            </a:endParaRPr>
          </a:p>
        </p:txBody>
      </p:sp>
      <p:sp>
        <p:nvSpPr>
          <p:cNvPr id="7" name="Title 6"/>
          <p:cNvSpPr>
            <a:spLocks noGrp="1"/>
          </p:cNvSpPr>
          <p:nvPr>
            <p:ph type="title"/>
          </p:nvPr>
        </p:nvSpPr>
        <p:spPr/>
        <p:txBody>
          <a:bodyPr/>
          <a:lstStyle/>
          <a:p>
            <a:r>
              <a:rPr lang="en-JM" dirty="0" err="1">
                <a:latin typeface="Open Sans Light"/>
                <a:cs typeface="Open Sans Light"/>
              </a:rPr>
              <a:t>Tổng</a:t>
            </a:r>
            <a:r>
              <a:rPr lang="en-JM" dirty="0">
                <a:latin typeface="Open Sans Light"/>
                <a:cs typeface="Open Sans Light"/>
              </a:rPr>
              <a:t> </a:t>
            </a:r>
            <a:r>
              <a:rPr lang="en-JM" dirty="0" err="1">
                <a:latin typeface="Open Sans Light"/>
                <a:cs typeface="Open Sans Light"/>
              </a:rPr>
              <a:t>quan</a:t>
            </a:r>
            <a:endParaRPr lang="en-US" dirty="0">
              <a:latin typeface="Open Sans Light" panose="020B0306030504020204"/>
            </a:endParaRPr>
          </a:p>
        </p:txBody>
      </p:sp>
      <p:sp>
        <p:nvSpPr>
          <p:cNvPr id="12" name="Text Placeholder 11"/>
          <p:cNvSpPr>
            <a:spLocks noGrp="1"/>
          </p:cNvSpPr>
          <p:nvPr>
            <p:ph type="body" sz="quarter" idx="10"/>
          </p:nvPr>
        </p:nvSpPr>
        <p:spPr>
          <a:xfrm>
            <a:off x="457200" y="899922"/>
            <a:ext cx="7772400" cy="304800"/>
          </a:xfrm>
        </p:spPr>
        <p:txBody>
          <a:bodyPr>
            <a:noAutofit/>
          </a:bodyPr>
          <a:lstStyle/>
          <a:p>
            <a:pPr algn="l"/>
            <a:r>
              <a:rPr lang="en-US" sz="1800" b="1" dirty="0" err="1">
                <a:solidFill>
                  <a:srgbClr val="595959"/>
                </a:solidFill>
                <a:latin typeface="Open Sans Light"/>
                <a:cs typeface="Open Sans Light"/>
              </a:rPr>
              <a:t>Giải</a:t>
            </a:r>
            <a:r>
              <a:rPr lang="en-US" sz="1800" b="1" dirty="0">
                <a:solidFill>
                  <a:srgbClr val="595959"/>
                </a:solidFill>
                <a:latin typeface="Open Sans Light"/>
                <a:cs typeface="Open Sans Light"/>
              </a:rPr>
              <a:t> </a:t>
            </a:r>
            <a:r>
              <a:rPr lang="en-US" sz="1800" b="1" dirty="0" err="1">
                <a:solidFill>
                  <a:srgbClr val="595959"/>
                </a:solidFill>
                <a:latin typeface="Open Sans Light"/>
                <a:cs typeface="Open Sans Light"/>
              </a:rPr>
              <a:t>pháp</a:t>
            </a:r>
            <a:r>
              <a:rPr lang="en-US" sz="1800" b="1" dirty="0">
                <a:solidFill>
                  <a:srgbClr val="595959"/>
                </a:solidFill>
                <a:latin typeface="Open Sans Light"/>
                <a:cs typeface="Open Sans Light"/>
              </a:rPr>
              <a:t> </a:t>
            </a:r>
            <a:r>
              <a:rPr lang="en-US" sz="1800" b="1" dirty="0" err="1">
                <a:solidFill>
                  <a:srgbClr val="595959"/>
                </a:solidFill>
                <a:latin typeface="Open Sans Light"/>
                <a:cs typeface="Open Sans Light"/>
              </a:rPr>
              <a:t>và</a:t>
            </a:r>
            <a:r>
              <a:rPr lang="en-US" sz="1800" b="1" dirty="0">
                <a:solidFill>
                  <a:srgbClr val="595959"/>
                </a:solidFill>
                <a:latin typeface="Open Sans Light"/>
                <a:cs typeface="Open Sans Light"/>
              </a:rPr>
              <a:t> </a:t>
            </a:r>
            <a:r>
              <a:rPr lang="en-US" sz="1800" b="1" dirty="0" err="1">
                <a:solidFill>
                  <a:srgbClr val="595959"/>
                </a:solidFill>
                <a:latin typeface="Open Sans Light"/>
                <a:cs typeface="Open Sans Light"/>
              </a:rPr>
              <a:t>thực</a:t>
            </a:r>
            <a:r>
              <a:rPr lang="en-US" sz="1800" b="1" dirty="0">
                <a:solidFill>
                  <a:srgbClr val="595959"/>
                </a:solidFill>
                <a:latin typeface="Open Sans Light"/>
                <a:cs typeface="Open Sans Light"/>
              </a:rPr>
              <a:t> </a:t>
            </a:r>
            <a:r>
              <a:rPr lang="en-US" sz="1800" b="1" dirty="0" err="1">
                <a:solidFill>
                  <a:srgbClr val="595959"/>
                </a:solidFill>
                <a:latin typeface="Open Sans Light"/>
                <a:cs typeface="Open Sans Light"/>
              </a:rPr>
              <a:t>hiện</a:t>
            </a:r>
            <a:endParaRPr lang="en-US" sz="1800" b="1" dirty="0">
              <a:solidFill>
                <a:srgbClr val="595959"/>
              </a:solidFill>
              <a:latin typeface="Open Sans Light"/>
              <a:cs typeface="Open Sans Light"/>
            </a:endParaRPr>
          </a:p>
        </p:txBody>
      </p:sp>
      <p:sp>
        <p:nvSpPr>
          <p:cNvPr id="8" name="Right Arrow 7"/>
          <p:cNvSpPr/>
          <p:nvPr/>
        </p:nvSpPr>
        <p:spPr>
          <a:xfrm>
            <a:off x="791580" y="1086585"/>
            <a:ext cx="7560840" cy="64807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solidFill>
                  <a:srgbClr val="FFFFFF"/>
                </a:solidFill>
                <a:latin typeface="Open Sans Light" panose="020B0306030504020204"/>
              </a:rPr>
              <a:t>01</a:t>
            </a:r>
          </a:p>
        </p:txBody>
      </p:sp>
      <p:sp>
        <p:nvSpPr>
          <p:cNvPr id="9" name="Right Arrow 8"/>
          <p:cNvSpPr/>
          <p:nvPr/>
        </p:nvSpPr>
        <p:spPr>
          <a:xfrm>
            <a:off x="2618784" y="1740765"/>
            <a:ext cx="5733637" cy="648072"/>
          </a:xfrm>
          <a:prstGeom prst="righ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solidFill>
                  <a:srgbClr val="FFFFFF"/>
                </a:solidFill>
                <a:latin typeface="Open Sans Light" panose="020B0306030504020204"/>
              </a:rPr>
              <a:t>02</a:t>
            </a:r>
          </a:p>
        </p:txBody>
      </p:sp>
      <p:sp>
        <p:nvSpPr>
          <p:cNvPr id="10" name="Right Arrow 9"/>
          <p:cNvSpPr/>
          <p:nvPr/>
        </p:nvSpPr>
        <p:spPr>
          <a:xfrm>
            <a:off x="4445986" y="2394945"/>
            <a:ext cx="3906434" cy="64807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solidFill>
                  <a:srgbClr val="FFFFFF"/>
                </a:solidFill>
                <a:latin typeface="Open Sans Light" panose="020B0306030504020204"/>
              </a:rPr>
              <a:t>03</a:t>
            </a:r>
          </a:p>
        </p:txBody>
      </p:sp>
      <p:sp>
        <p:nvSpPr>
          <p:cNvPr id="11" name="Right Arrow 10"/>
          <p:cNvSpPr/>
          <p:nvPr/>
        </p:nvSpPr>
        <p:spPr>
          <a:xfrm>
            <a:off x="6273189" y="3049126"/>
            <a:ext cx="2079231" cy="648072"/>
          </a:xfrm>
          <a:prstGeom prst="right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solidFill>
                  <a:srgbClr val="FFFFFF"/>
                </a:solidFill>
                <a:latin typeface="Open Sans Light" panose="020B0306030504020204"/>
              </a:rPr>
              <a:t>04</a:t>
            </a:r>
          </a:p>
        </p:txBody>
      </p:sp>
    </p:spTree>
    <p:extLst>
      <p:ext uri="{BB962C8B-B14F-4D97-AF65-F5344CB8AC3E}">
        <p14:creationId xmlns:p14="http://schemas.microsoft.com/office/powerpoint/2010/main" val="253031172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667">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66667">
                                          <p:cBhvr additive="base">
                                            <p:cTn id="7" dur="900" fill="hold"/>
                                            <p:tgtEl>
                                              <p:spTgt spid="8"/>
                                            </p:tgtEl>
                                            <p:attrNameLst>
                                              <p:attrName>ppt_x</p:attrName>
                                            </p:attrNameLst>
                                          </p:cBhvr>
                                          <p:tavLst>
                                            <p:tav tm="0">
                                              <p:val>
                                                <p:strVal val="0-#ppt_w/2"/>
                                              </p:val>
                                            </p:tav>
                                            <p:tav tm="100000">
                                              <p:val>
                                                <p:strVal val="#ppt_x"/>
                                              </p:val>
                                            </p:tav>
                                          </p:tavLst>
                                        </p:anim>
                                        <p:anim calcmode="lin" valueType="num" p14:bounceEnd="66667">
                                          <p:cBhvr additive="base">
                                            <p:cTn id="8" dur="9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14:presetBounceEnd="66667">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66667">
                                          <p:cBhvr additive="base">
                                            <p:cTn id="16" dur="1200" fill="hold"/>
                                            <p:tgtEl>
                                              <p:spTgt spid="9"/>
                                            </p:tgtEl>
                                            <p:attrNameLst>
                                              <p:attrName>ppt_x</p:attrName>
                                            </p:attrNameLst>
                                          </p:cBhvr>
                                          <p:tavLst>
                                            <p:tav tm="0">
                                              <p:val>
                                                <p:strVal val="0-#ppt_w/2"/>
                                              </p:val>
                                            </p:tav>
                                            <p:tav tm="100000">
                                              <p:val>
                                                <p:strVal val="#ppt_x"/>
                                              </p:val>
                                            </p:tav>
                                          </p:tavLst>
                                        </p:anim>
                                        <p:anim calcmode="lin" valueType="num" p14:bounceEnd="66667">
                                          <p:cBhvr additive="base">
                                            <p:cTn id="17" dur="1200" fill="hold"/>
                                            <p:tgtEl>
                                              <p:spTgt spid="9"/>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14:presetBounceEnd="66667">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66667">
                                          <p:cBhvr additive="base">
                                            <p:cTn id="25" dur="1500" fill="hold"/>
                                            <p:tgtEl>
                                              <p:spTgt spid="10"/>
                                            </p:tgtEl>
                                            <p:attrNameLst>
                                              <p:attrName>ppt_x</p:attrName>
                                            </p:attrNameLst>
                                          </p:cBhvr>
                                          <p:tavLst>
                                            <p:tav tm="0">
                                              <p:val>
                                                <p:strVal val="0-#ppt_w/2"/>
                                              </p:val>
                                            </p:tav>
                                            <p:tav tm="100000">
                                              <p:val>
                                                <p:strVal val="#ppt_x"/>
                                              </p:val>
                                            </p:tav>
                                          </p:tavLst>
                                        </p:anim>
                                        <p:anim calcmode="lin" valueType="num" p14:bounceEnd="66667">
                                          <p:cBhvr additive="base">
                                            <p:cTn id="26" dur="1500" fill="hold"/>
                                            <p:tgtEl>
                                              <p:spTgt spid="10"/>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14:presetBounceEnd="66667">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14:bounceEnd="66667">
                                          <p:cBhvr additive="base">
                                            <p:cTn id="34" dur="1800" fill="hold"/>
                                            <p:tgtEl>
                                              <p:spTgt spid="11"/>
                                            </p:tgtEl>
                                            <p:attrNameLst>
                                              <p:attrName>ppt_x</p:attrName>
                                            </p:attrNameLst>
                                          </p:cBhvr>
                                          <p:tavLst>
                                            <p:tav tm="0">
                                              <p:val>
                                                <p:strVal val="0-#ppt_w/2"/>
                                              </p:val>
                                            </p:tav>
                                            <p:tav tm="100000">
                                              <p:val>
                                                <p:strVal val="#ppt_x"/>
                                              </p:val>
                                            </p:tav>
                                          </p:tavLst>
                                        </p:anim>
                                        <p:anim calcmode="lin" valueType="num" p14:bounceEnd="66667">
                                          <p:cBhvr additive="base">
                                            <p:cTn id="35" dur="1800" fill="hold"/>
                                            <p:tgtEl>
                                              <p:spTgt spid="11"/>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900" fill="hold"/>
                                            <p:tgtEl>
                                              <p:spTgt spid="8"/>
                                            </p:tgtEl>
                                            <p:attrNameLst>
                                              <p:attrName>ppt_x</p:attrName>
                                            </p:attrNameLst>
                                          </p:cBhvr>
                                          <p:tavLst>
                                            <p:tav tm="0">
                                              <p:val>
                                                <p:strVal val="0-#ppt_w/2"/>
                                              </p:val>
                                            </p:tav>
                                            <p:tav tm="100000">
                                              <p:val>
                                                <p:strVal val="#ppt_x"/>
                                              </p:val>
                                            </p:tav>
                                          </p:tavLst>
                                        </p:anim>
                                        <p:anim calcmode="lin" valueType="num">
                                          <p:cBhvr additive="base">
                                            <p:cTn id="8" dur="9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200" fill="hold"/>
                                            <p:tgtEl>
                                              <p:spTgt spid="9"/>
                                            </p:tgtEl>
                                            <p:attrNameLst>
                                              <p:attrName>ppt_x</p:attrName>
                                            </p:attrNameLst>
                                          </p:cBhvr>
                                          <p:tavLst>
                                            <p:tav tm="0">
                                              <p:val>
                                                <p:strVal val="0-#ppt_w/2"/>
                                              </p:val>
                                            </p:tav>
                                            <p:tav tm="100000">
                                              <p:val>
                                                <p:strVal val="#ppt_x"/>
                                              </p:val>
                                            </p:tav>
                                          </p:tavLst>
                                        </p:anim>
                                        <p:anim calcmode="lin" valueType="num">
                                          <p:cBhvr additive="base">
                                            <p:cTn id="17" dur="1200" fill="hold"/>
                                            <p:tgtEl>
                                              <p:spTgt spid="9"/>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500" fill="hold"/>
                                            <p:tgtEl>
                                              <p:spTgt spid="10"/>
                                            </p:tgtEl>
                                            <p:attrNameLst>
                                              <p:attrName>ppt_x</p:attrName>
                                            </p:attrNameLst>
                                          </p:cBhvr>
                                          <p:tavLst>
                                            <p:tav tm="0">
                                              <p:val>
                                                <p:strVal val="0-#ppt_w/2"/>
                                              </p:val>
                                            </p:tav>
                                            <p:tav tm="100000">
                                              <p:val>
                                                <p:strVal val="#ppt_x"/>
                                              </p:val>
                                            </p:tav>
                                          </p:tavLst>
                                        </p:anim>
                                        <p:anim calcmode="lin" valueType="num">
                                          <p:cBhvr additive="base">
                                            <p:cTn id="26" dur="1500" fill="hold"/>
                                            <p:tgtEl>
                                              <p:spTgt spid="10"/>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800" fill="hold"/>
                                            <p:tgtEl>
                                              <p:spTgt spid="11"/>
                                            </p:tgtEl>
                                            <p:attrNameLst>
                                              <p:attrName>ppt_x</p:attrName>
                                            </p:attrNameLst>
                                          </p:cBhvr>
                                          <p:tavLst>
                                            <p:tav tm="0">
                                              <p:val>
                                                <p:strVal val="0-#ppt_w/2"/>
                                              </p:val>
                                            </p:tav>
                                            <p:tav tm="100000">
                                              <p:val>
                                                <p:strVal val="#ppt_x"/>
                                              </p:val>
                                            </p:tav>
                                          </p:tavLst>
                                        </p:anim>
                                        <p:anim calcmode="lin" valueType="num">
                                          <p:cBhvr additive="base">
                                            <p:cTn id="35" dur="1800" fill="hold"/>
                                            <p:tgtEl>
                                              <p:spTgt spid="11"/>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P spid="9" grpId="0" animBg="1"/>
          <p:bldP spid="10" grpId="0" animBg="1"/>
          <p:bldP spid="11"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1" dirty="0" err="1" smtClean="0">
                <a:latin typeface="Open Sans Light"/>
                <a:ea typeface="Open Sans Semibold" pitchFamily="34" charset="0"/>
                <a:cs typeface="Open Sans Light"/>
              </a:rPr>
              <a:t>Ngôn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ngữ</a:t>
            </a:r>
            <a:r>
              <a:rPr lang="en-JM" b="1" dirty="0" smtClean="0">
                <a:latin typeface="Open Sans Light"/>
                <a:ea typeface="Open Sans Semibold" pitchFamily="34" charset="0"/>
                <a:cs typeface="Open Sans Light"/>
              </a:rPr>
              <a:t> Swift </a:t>
            </a:r>
            <a:r>
              <a:rPr lang="en-JM" b="1" dirty="0" err="1" smtClean="0">
                <a:latin typeface="Open Sans Light"/>
                <a:ea typeface="Open Sans Semibold" pitchFamily="34" charset="0"/>
                <a:cs typeface="Open Sans Light"/>
              </a:rPr>
              <a:t>và</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các</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công</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nghệ</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liên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quan</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Ngôn</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ngữ</a:t>
            </a:r>
            <a:r>
              <a:rPr lang="en-JM" dirty="0" smtClean="0">
                <a:solidFill>
                  <a:srgbClr val="595959"/>
                </a:solidFill>
                <a:latin typeface="Open Sans Light"/>
                <a:ea typeface="Open Sans Semibold" pitchFamily="34" charset="0"/>
                <a:cs typeface="Open Sans Light"/>
              </a:rPr>
              <a:t> Swift</a:t>
            </a:r>
            <a:endParaRPr lang="en-US" sz="1200" b="1" dirty="0">
              <a:solidFill>
                <a:srgbClr val="595959"/>
              </a:solidFill>
              <a:latin typeface="Open Sans Light"/>
              <a:cs typeface="Open Sans Light"/>
            </a:endParaRPr>
          </a:p>
        </p:txBody>
      </p:sp>
      <p:sp>
        <p:nvSpPr>
          <p:cNvPr id="6" name="Rounded Rectangle 5"/>
          <p:cNvSpPr/>
          <p:nvPr/>
        </p:nvSpPr>
        <p:spPr>
          <a:xfrm>
            <a:off x="533400" y="1504950"/>
            <a:ext cx="1869000" cy="3075936"/>
          </a:xfrm>
          <a:prstGeom prst="roundRect">
            <a:avLst>
              <a:gd name="adj" fmla="val 247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chemeClr val="bg1"/>
              </a:solidFill>
            </a:endParaRPr>
          </a:p>
        </p:txBody>
      </p:sp>
      <p:sp>
        <p:nvSpPr>
          <p:cNvPr id="8" name="TextBox 7"/>
          <p:cNvSpPr txBox="1"/>
          <p:nvPr/>
        </p:nvSpPr>
        <p:spPr>
          <a:xfrm>
            <a:off x="674310" y="3009900"/>
            <a:ext cx="1587180" cy="369332"/>
          </a:xfrm>
          <a:prstGeom prst="rect">
            <a:avLst/>
          </a:prstGeom>
          <a:noFill/>
        </p:spPr>
        <p:txBody>
          <a:bodyPr wrap="square" rtlCol="0">
            <a:spAutoFit/>
          </a:bodyPr>
          <a:lstStyle/>
          <a:p>
            <a:pPr marL="171450" indent="-171450" algn="ctr">
              <a:buFont typeface="Arial" panose="020B0604020202020204" pitchFamily="34" charset="0"/>
              <a:buChar char="•"/>
            </a:pPr>
            <a:endParaRPr lang="en-US" sz="900" dirty="0" smtClean="0">
              <a:solidFill>
                <a:schemeClr val="tx2">
                  <a:lumMod val="50000"/>
                </a:schemeClr>
              </a:solidFill>
              <a:ea typeface="Tahoma" pitchFamily="34" charset="0"/>
              <a:cs typeface="Calibri"/>
            </a:endParaRPr>
          </a:p>
          <a:p>
            <a:pPr marL="171450" indent="-171450" algn="ctr">
              <a:buFont typeface="Arial" panose="020B0604020202020204" pitchFamily="34" charset="0"/>
              <a:buChar char="•"/>
            </a:pPr>
            <a:endParaRPr lang="en-JM" sz="900" dirty="0">
              <a:solidFill>
                <a:schemeClr val="tx2">
                  <a:lumMod val="50000"/>
                </a:schemeClr>
              </a:solidFill>
              <a:latin typeface="Calibri"/>
              <a:cs typeface="Calibri"/>
            </a:endParaRPr>
          </a:p>
        </p:txBody>
      </p:sp>
      <p:sp>
        <p:nvSpPr>
          <p:cNvPr id="9" name="Rounded Rectangle 8"/>
          <p:cNvSpPr/>
          <p:nvPr/>
        </p:nvSpPr>
        <p:spPr>
          <a:xfrm>
            <a:off x="2514600" y="1504950"/>
            <a:ext cx="1869000" cy="3075936"/>
          </a:xfrm>
          <a:prstGeom prst="roundRect">
            <a:avLst>
              <a:gd name="adj" fmla="val 247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10" name="Rounded Rectangle 9"/>
          <p:cNvSpPr/>
          <p:nvPr/>
        </p:nvSpPr>
        <p:spPr>
          <a:xfrm>
            <a:off x="4495800" y="1504950"/>
            <a:ext cx="1869000" cy="3075936"/>
          </a:xfrm>
          <a:prstGeom prst="roundRect">
            <a:avLst>
              <a:gd name="adj" fmla="val 2475"/>
            </a:avLst>
          </a:prstGeom>
          <a:solidFill>
            <a:srgbClr val="FFFFFF"/>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chemeClr val="bg1"/>
              </a:solidFill>
            </a:endParaRPr>
          </a:p>
        </p:txBody>
      </p:sp>
      <p:sp>
        <p:nvSpPr>
          <p:cNvPr id="11" name="Rounded Rectangle 10"/>
          <p:cNvSpPr/>
          <p:nvPr/>
        </p:nvSpPr>
        <p:spPr>
          <a:xfrm>
            <a:off x="6477000" y="1504950"/>
            <a:ext cx="1869000" cy="3075936"/>
          </a:xfrm>
          <a:prstGeom prst="roundRect">
            <a:avLst>
              <a:gd name="adj" fmla="val 2475"/>
            </a:avLst>
          </a:prstGeom>
          <a:solidFill>
            <a:schemeClr val="accent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chemeClr val="bg1"/>
              </a:solidFill>
            </a:endParaRPr>
          </a:p>
        </p:txBody>
      </p:sp>
      <p:sp>
        <p:nvSpPr>
          <p:cNvPr id="12" name="Rectangle 11"/>
          <p:cNvSpPr/>
          <p:nvPr/>
        </p:nvSpPr>
        <p:spPr>
          <a:xfrm>
            <a:off x="785662" y="1555162"/>
            <a:ext cx="1364476" cy="646331"/>
          </a:xfrm>
          <a:prstGeom prst="rect">
            <a:avLst/>
          </a:prstGeom>
        </p:spPr>
        <p:txBody>
          <a:bodyPr wrap="none">
            <a:spAutoFit/>
          </a:bodyPr>
          <a:lstStyle/>
          <a:p>
            <a:pPr algn="ctr"/>
            <a:r>
              <a:rPr lang="en-JM" b="1" dirty="0" err="1" smtClean="0">
                <a:solidFill>
                  <a:schemeClr val="tx2">
                    <a:lumMod val="50000"/>
                  </a:schemeClr>
                </a:solidFill>
                <a:latin typeface="Open Sans"/>
                <a:ea typeface="Tahoma" pitchFamily="34" charset="0"/>
                <a:cs typeface="Open Sans"/>
              </a:rPr>
              <a:t>Giới</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thiệu</a:t>
            </a:r>
            <a:endParaRPr lang="en-JM" b="1" dirty="0" smtClean="0">
              <a:solidFill>
                <a:schemeClr val="tx2">
                  <a:lumMod val="50000"/>
                </a:schemeClr>
              </a:solidFill>
              <a:latin typeface="Open Sans"/>
              <a:ea typeface="Tahoma" pitchFamily="34" charset="0"/>
              <a:cs typeface="Open Sans"/>
            </a:endParaRPr>
          </a:p>
          <a:p>
            <a:pPr algn="ct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tổng</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quan</a:t>
            </a:r>
            <a:endParaRPr lang="en-US" b="1" dirty="0">
              <a:solidFill>
                <a:schemeClr val="tx2">
                  <a:lumMod val="50000"/>
                </a:schemeClr>
              </a:solidFill>
            </a:endParaRPr>
          </a:p>
        </p:txBody>
      </p:sp>
      <p:sp>
        <p:nvSpPr>
          <p:cNvPr id="17" name="Rectangle 16"/>
          <p:cNvSpPr/>
          <p:nvPr/>
        </p:nvSpPr>
        <p:spPr>
          <a:xfrm>
            <a:off x="4355181" y="1468936"/>
            <a:ext cx="2243745" cy="923330"/>
          </a:xfrm>
          <a:prstGeom prst="rect">
            <a:avLst/>
          </a:prstGeom>
        </p:spPr>
        <p:txBody>
          <a:bodyPr wrap="square">
            <a:spAutoFit/>
          </a:bodyPr>
          <a:lstStyle/>
          <a:p>
            <a:pPr algn="ctr"/>
            <a:r>
              <a:rPr lang="en-JM" b="1" dirty="0" err="1" smtClean="0">
                <a:solidFill>
                  <a:schemeClr val="tx2">
                    <a:lumMod val="50000"/>
                  </a:schemeClr>
                </a:solidFill>
                <a:latin typeface="Open Sans"/>
                <a:ea typeface="Tahoma" pitchFamily="34" charset="0"/>
                <a:cs typeface="Open Sans"/>
              </a:rPr>
              <a:t>Các</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thành</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phần</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của</a:t>
            </a:r>
            <a:r>
              <a:rPr lang="en-JM" b="1" dirty="0" smtClean="0">
                <a:solidFill>
                  <a:schemeClr val="tx2">
                    <a:lumMod val="50000"/>
                  </a:schemeClr>
                </a:solidFill>
                <a:latin typeface="Open Sans"/>
                <a:ea typeface="Tahoma" pitchFamily="34" charset="0"/>
                <a:cs typeface="Open Sans"/>
              </a:rPr>
              <a:t> Swift </a:t>
            </a:r>
            <a:r>
              <a:rPr lang="en-JM" b="1" dirty="0" err="1" smtClean="0">
                <a:solidFill>
                  <a:schemeClr val="tx2">
                    <a:lumMod val="50000"/>
                  </a:schemeClr>
                </a:solidFill>
                <a:latin typeface="Open Sans"/>
                <a:ea typeface="Tahoma" pitchFamily="34" charset="0"/>
                <a:cs typeface="Open Sans"/>
              </a:rPr>
              <a:t>trong</a:t>
            </a:r>
            <a:r>
              <a:rPr lang="en-JM" b="1" dirty="0" smtClean="0">
                <a:solidFill>
                  <a:schemeClr val="tx2">
                    <a:lumMod val="50000"/>
                  </a:schemeClr>
                </a:solidFill>
                <a:latin typeface="Open Sans"/>
                <a:ea typeface="Tahoma" pitchFamily="34" charset="0"/>
                <a:cs typeface="Open Sans"/>
              </a:rPr>
              <a:t> </a:t>
            </a:r>
          </a:p>
          <a:p>
            <a:pPr algn="ctr"/>
            <a:r>
              <a:rPr lang="en-JM" b="1" dirty="0" err="1" smtClean="0">
                <a:solidFill>
                  <a:schemeClr val="tx2">
                    <a:lumMod val="50000"/>
                  </a:schemeClr>
                </a:solidFill>
                <a:latin typeface="Open Sans"/>
                <a:ea typeface="Tahoma" pitchFamily="34" charset="0"/>
                <a:cs typeface="Open Sans"/>
              </a:rPr>
              <a:t>lập</a:t>
            </a:r>
            <a:r>
              <a:rPr lang="en-JM" b="1" dirty="0" smtClean="0">
                <a:solidFill>
                  <a:schemeClr val="tx2">
                    <a:lumMod val="50000"/>
                  </a:schemeClr>
                </a:solidFill>
                <a:latin typeface="Open Sans"/>
                <a:ea typeface="Tahoma" pitchFamily="34" charset="0"/>
                <a:cs typeface="Open Sans"/>
              </a:rPr>
              <a:t> </a:t>
            </a:r>
            <a:r>
              <a:rPr lang="en-JM" b="1" dirty="0" err="1" smtClean="0">
                <a:solidFill>
                  <a:schemeClr val="tx2">
                    <a:lumMod val="50000"/>
                  </a:schemeClr>
                </a:solidFill>
                <a:latin typeface="Open Sans"/>
                <a:ea typeface="Tahoma" pitchFamily="34" charset="0"/>
                <a:cs typeface="Open Sans"/>
              </a:rPr>
              <a:t>trình</a:t>
            </a:r>
            <a:r>
              <a:rPr lang="en-JM" b="1" dirty="0" smtClean="0">
                <a:solidFill>
                  <a:schemeClr val="tx2">
                    <a:lumMod val="50000"/>
                  </a:schemeClr>
                </a:solidFill>
                <a:latin typeface="Open Sans"/>
                <a:ea typeface="Tahoma" pitchFamily="34" charset="0"/>
                <a:cs typeface="Open Sans"/>
              </a:rPr>
              <a:t> iOS</a:t>
            </a:r>
            <a:endParaRPr lang="en-US" b="1" dirty="0">
              <a:solidFill>
                <a:schemeClr val="tx2">
                  <a:lumMod val="50000"/>
                </a:schemeClr>
              </a:solidFill>
            </a:endParaRPr>
          </a:p>
        </p:txBody>
      </p:sp>
      <p:sp>
        <p:nvSpPr>
          <p:cNvPr id="20" name="Rectangle 19"/>
          <p:cNvSpPr/>
          <p:nvPr/>
        </p:nvSpPr>
        <p:spPr>
          <a:xfrm>
            <a:off x="6504756" y="1514978"/>
            <a:ext cx="1872628" cy="646331"/>
          </a:xfrm>
          <a:prstGeom prst="rect">
            <a:avLst/>
          </a:prstGeom>
        </p:spPr>
        <p:txBody>
          <a:bodyPr wrap="none">
            <a:spAutoFit/>
          </a:bodyPr>
          <a:lstStyle/>
          <a:p>
            <a:pPr algn="ctr"/>
            <a:r>
              <a:rPr lang="en-JM" b="1" dirty="0" err="1" smtClean="0">
                <a:solidFill>
                  <a:schemeClr val="bg1"/>
                </a:solidFill>
                <a:latin typeface="Open Sans"/>
                <a:ea typeface="Tahoma" pitchFamily="34" charset="0"/>
              </a:rPr>
              <a:t>Ưu</a:t>
            </a:r>
            <a:r>
              <a:rPr lang="en-JM" b="1" dirty="0" smtClean="0">
                <a:solidFill>
                  <a:schemeClr val="bg1"/>
                </a:solidFill>
                <a:latin typeface="Open Sans"/>
                <a:ea typeface="Tahoma" pitchFamily="34" charset="0"/>
              </a:rPr>
              <a:t> </a:t>
            </a:r>
            <a:r>
              <a:rPr lang="en-JM" b="1" dirty="0" err="1" smtClean="0">
                <a:solidFill>
                  <a:schemeClr val="bg1"/>
                </a:solidFill>
                <a:latin typeface="Open Sans"/>
                <a:ea typeface="Tahoma" pitchFamily="34" charset="0"/>
              </a:rPr>
              <a:t>điểm</a:t>
            </a:r>
            <a:r>
              <a:rPr lang="en-JM" b="1" dirty="0" smtClean="0">
                <a:solidFill>
                  <a:schemeClr val="bg1"/>
                </a:solidFill>
                <a:latin typeface="Open Sans"/>
                <a:ea typeface="Tahoma" pitchFamily="34" charset="0"/>
              </a:rPr>
              <a:t> so </a:t>
            </a:r>
            <a:r>
              <a:rPr lang="en-JM" b="1" dirty="0" err="1" smtClean="0">
                <a:solidFill>
                  <a:schemeClr val="bg1"/>
                </a:solidFill>
                <a:latin typeface="Open Sans"/>
                <a:ea typeface="Tahoma" pitchFamily="34" charset="0"/>
              </a:rPr>
              <a:t>với</a:t>
            </a:r>
            <a:endParaRPr lang="en-JM" b="1" dirty="0" smtClean="0">
              <a:solidFill>
                <a:schemeClr val="bg1"/>
              </a:solidFill>
              <a:latin typeface="Open Sans"/>
              <a:ea typeface="Tahoma" pitchFamily="34" charset="0"/>
            </a:endParaRPr>
          </a:p>
          <a:p>
            <a:pPr algn="ctr"/>
            <a:r>
              <a:rPr lang="en-JM" b="1" dirty="0" smtClean="0">
                <a:solidFill>
                  <a:schemeClr val="bg1"/>
                </a:solidFill>
                <a:latin typeface="Open Sans"/>
                <a:ea typeface="Tahoma" pitchFamily="34" charset="0"/>
              </a:rPr>
              <a:t>Objective-C</a:t>
            </a:r>
            <a:endParaRPr lang="en-US" b="1" dirty="0">
              <a:solidFill>
                <a:schemeClr val="bg1"/>
              </a:solidFill>
            </a:endParaRPr>
          </a:p>
        </p:txBody>
      </p:sp>
      <p:sp>
        <p:nvSpPr>
          <p:cNvPr id="23" name="Rectangle 22"/>
          <p:cNvSpPr/>
          <p:nvPr/>
        </p:nvSpPr>
        <p:spPr>
          <a:xfrm>
            <a:off x="2616408" y="1571774"/>
            <a:ext cx="1672253" cy="646331"/>
          </a:xfrm>
          <a:prstGeom prst="rect">
            <a:avLst/>
          </a:prstGeom>
        </p:spPr>
        <p:txBody>
          <a:bodyPr wrap="none">
            <a:spAutoFit/>
          </a:bodyPr>
          <a:lstStyle/>
          <a:p>
            <a:pPr algn="ctr"/>
            <a:r>
              <a:rPr lang="en-JM" b="1" dirty="0" err="1" smtClean="0">
                <a:solidFill>
                  <a:schemeClr val="tx2">
                    <a:lumMod val="50000"/>
                  </a:schemeClr>
                </a:solidFill>
                <a:latin typeface="Open Sans"/>
                <a:ea typeface="Tahoma" pitchFamily="34" charset="0"/>
              </a:rPr>
              <a:t>Các</a:t>
            </a:r>
            <a:r>
              <a:rPr lang="en-JM" b="1" dirty="0" smtClean="0">
                <a:solidFill>
                  <a:schemeClr val="tx2">
                    <a:lumMod val="50000"/>
                  </a:schemeClr>
                </a:solidFill>
                <a:latin typeface="Open Sans"/>
                <a:ea typeface="Tahoma" pitchFamily="34" charset="0"/>
              </a:rPr>
              <a:t> </a:t>
            </a:r>
            <a:r>
              <a:rPr lang="en-JM" b="1" dirty="0" err="1" smtClean="0">
                <a:solidFill>
                  <a:schemeClr val="tx2">
                    <a:lumMod val="50000"/>
                  </a:schemeClr>
                </a:solidFill>
                <a:latin typeface="Open Sans"/>
                <a:ea typeface="Tahoma" pitchFamily="34" charset="0"/>
              </a:rPr>
              <a:t>đặc</a:t>
            </a:r>
            <a:r>
              <a:rPr lang="en-JM" b="1" dirty="0" smtClean="0">
                <a:solidFill>
                  <a:schemeClr val="tx2">
                    <a:lumMod val="50000"/>
                  </a:schemeClr>
                </a:solidFill>
                <a:latin typeface="Open Sans"/>
                <a:ea typeface="Tahoma" pitchFamily="34" charset="0"/>
              </a:rPr>
              <a:t> </a:t>
            </a:r>
            <a:r>
              <a:rPr lang="en-JM" b="1" dirty="0" err="1" smtClean="0">
                <a:solidFill>
                  <a:schemeClr val="tx2">
                    <a:lumMod val="50000"/>
                  </a:schemeClr>
                </a:solidFill>
                <a:latin typeface="Open Sans"/>
                <a:ea typeface="Tahoma" pitchFamily="34" charset="0"/>
              </a:rPr>
              <a:t>điểm</a:t>
            </a:r>
            <a:endParaRPr lang="en-JM" b="1" dirty="0" smtClean="0">
              <a:solidFill>
                <a:schemeClr val="tx2">
                  <a:lumMod val="50000"/>
                </a:schemeClr>
              </a:solidFill>
              <a:latin typeface="Open Sans"/>
              <a:ea typeface="Tahoma" pitchFamily="34" charset="0"/>
            </a:endParaRPr>
          </a:p>
          <a:p>
            <a:pPr algn="ctr"/>
            <a:r>
              <a:rPr lang="en-JM" b="1" dirty="0" err="1" smtClean="0">
                <a:solidFill>
                  <a:schemeClr val="tx2">
                    <a:lumMod val="50000"/>
                  </a:schemeClr>
                </a:solidFill>
                <a:latin typeface="Open Sans"/>
                <a:ea typeface="Tahoma" pitchFamily="34" charset="0"/>
              </a:rPr>
              <a:t>cơ</a:t>
            </a:r>
            <a:r>
              <a:rPr lang="en-JM" b="1" dirty="0" smtClean="0">
                <a:solidFill>
                  <a:schemeClr val="tx2">
                    <a:lumMod val="50000"/>
                  </a:schemeClr>
                </a:solidFill>
                <a:latin typeface="Open Sans"/>
                <a:ea typeface="Tahoma" pitchFamily="34" charset="0"/>
              </a:rPr>
              <a:t> </a:t>
            </a:r>
            <a:r>
              <a:rPr lang="en-JM" b="1" dirty="0" err="1" smtClean="0">
                <a:solidFill>
                  <a:schemeClr val="tx2">
                    <a:lumMod val="50000"/>
                  </a:schemeClr>
                </a:solidFill>
                <a:latin typeface="Open Sans"/>
                <a:ea typeface="Tahoma" pitchFamily="34" charset="0"/>
              </a:rPr>
              <a:t>bản</a:t>
            </a:r>
            <a:endParaRPr lang="en-US" b="1" dirty="0">
              <a:solidFill>
                <a:schemeClr val="tx2">
                  <a:lumMod val="50000"/>
                </a:schemeClr>
              </a:solidFill>
            </a:endParaRPr>
          </a:p>
        </p:txBody>
      </p:sp>
      <p:grpSp>
        <p:nvGrpSpPr>
          <p:cNvPr id="120" name="Group 119"/>
          <p:cNvGrpSpPr/>
          <p:nvPr/>
        </p:nvGrpSpPr>
        <p:grpSpPr>
          <a:xfrm>
            <a:off x="1410903" y="2986902"/>
            <a:ext cx="816840" cy="194846"/>
            <a:chOff x="3774211" y="1733550"/>
            <a:chExt cx="1595578" cy="304800"/>
          </a:xfrm>
          <a:solidFill>
            <a:schemeClr val="accent1">
              <a:lumMod val="75000"/>
            </a:schemeClr>
          </a:solidFill>
        </p:grpSpPr>
        <p:sp>
          <p:nvSpPr>
            <p:cNvPr id="121" name="Chevron 120"/>
            <p:cNvSpPr/>
            <p:nvPr/>
          </p:nvSpPr>
          <p:spPr>
            <a:xfrm>
              <a:off x="3774211" y="1733550"/>
              <a:ext cx="1595578" cy="304800"/>
            </a:xfrm>
            <a:prstGeom prst="chevron">
              <a:avLst>
                <a:gd name="adj" fmla="val 32323"/>
              </a:avLst>
            </a:prstGeom>
            <a:grpFill/>
            <a:ln w="381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sp>
          <p:nvSpPr>
            <p:cNvPr id="122" name="Oval 121"/>
            <p:cNvSpPr/>
            <p:nvPr/>
          </p:nvSpPr>
          <p:spPr>
            <a:xfrm>
              <a:off x="4528703" y="1833416"/>
              <a:ext cx="86594" cy="86594"/>
            </a:xfrm>
            <a:prstGeom prst="ellipse">
              <a:avLst/>
            </a:prstGeom>
            <a:grp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grpSp>
      <p:grpSp>
        <p:nvGrpSpPr>
          <p:cNvPr id="123" name="Group 122"/>
          <p:cNvGrpSpPr/>
          <p:nvPr/>
        </p:nvGrpSpPr>
        <p:grpSpPr>
          <a:xfrm>
            <a:off x="628082" y="2986902"/>
            <a:ext cx="816840" cy="194846"/>
            <a:chOff x="2230005" y="1733550"/>
            <a:chExt cx="1595578" cy="304800"/>
          </a:xfrm>
          <a:solidFill>
            <a:schemeClr val="accent1">
              <a:lumMod val="75000"/>
            </a:schemeClr>
          </a:solidFill>
        </p:grpSpPr>
        <p:sp>
          <p:nvSpPr>
            <p:cNvPr id="124" name="Chevron 123"/>
            <p:cNvSpPr/>
            <p:nvPr/>
          </p:nvSpPr>
          <p:spPr>
            <a:xfrm>
              <a:off x="2230005" y="1733550"/>
              <a:ext cx="1595578" cy="304800"/>
            </a:xfrm>
            <a:prstGeom prst="chevron">
              <a:avLst>
                <a:gd name="adj" fmla="val 32323"/>
              </a:avLst>
            </a:prstGeom>
            <a:grpFill/>
            <a:ln w="381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sp>
          <p:nvSpPr>
            <p:cNvPr id="125" name="Oval 124"/>
            <p:cNvSpPr/>
            <p:nvPr/>
          </p:nvSpPr>
          <p:spPr>
            <a:xfrm>
              <a:off x="2984497" y="1833416"/>
              <a:ext cx="86594" cy="86594"/>
            </a:xfrm>
            <a:prstGeom prst="ellipse">
              <a:avLst/>
            </a:prstGeom>
            <a:grp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grpSp>
      <p:sp>
        <p:nvSpPr>
          <p:cNvPr id="126" name="Oval 125"/>
          <p:cNvSpPr/>
          <p:nvPr/>
        </p:nvSpPr>
        <p:spPr>
          <a:xfrm>
            <a:off x="947437" y="3636988"/>
            <a:ext cx="199745" cy="172817"/>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sp>
        <p:nvSpPr>
          <p:cNvPr id="127" name="Oval 126"/>
          <p:cNvSpPr/>
          <p:nvPr/>
        </p:nvSpPr>
        <p:spPr>
          <a:xfrm>
            <a:off x="1715096" y="3626671"/>
            <a:ext cx="208453" cy="183134"/>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57565A"/>
              </a:solidFill>
              <a:effectLst/>
              <a:uLnTx/>
              <a:uFillTx/>
              <a:latin typeface="Open Sans Light"/>
              <a:ea typeface="+mn-ea"/>
              <a:cs typeface="+mn-cs"/>
            </a:endParaRPr>
          </a:p>
        </p:txBody>
      </p:sp>
      <p:cxnSp>
        <p:nvCxnSpPr>
          <p:cNvPr id="130" name="Straight Connector 129"/>
          <p:cNvCxnSpPr/>
          <p:nvPr/>
        </p:nvCxnSpPr>
        <p:spPr>
          <a:xfrm>
            <a:off x="1047310" y="3181748"/>
            <a:ext cx="0" cy="444923"/>
          </a:xfrm>
          <a:prstGeom prst="line">
            <a:avLst/>
          </a:prstGeom>
          <a:noFill/>
          <a:ln w="12700" cap="flat" cmpd="sng" algn="ctr">
            <a:solidFill>
              <a:srgbClr val="0099A5"/>
            </a:solidFill>
            <a:prstDash val="solid"/>
          </a:ln>
          <a:effectLst/>
        </p:spPr>
      </p:cxnSp>
      <p:cxnSp>
        <p:nvCxnSpPr>
          <p:cNvPr id="131" name="Straight Connector 130"/>
          <p:cNvCxnSpPr/>
          <p:nvPr/>
        </p:nvCxnSpPr>
        <p:spPr>
          <a:xfrm>
            <a:off x="1819323" y="3181748"/>
            <a:ext cx="0" cy="444923"/>
          </a:xfrm>
          <a:prstGeom prst="line">
            <a:avLst/>
          </a:prstGeom>
          <a:noFill/>
          <a:ln w="12700" cap="flat" cmpd="sng" algn="ctr">
            <a:solidFill>
              <a:srgbClr val="1891AB"/>
            </a:solidFill>
            <a:prstDash val="solid"/>
          </a:ln>
          <a:effectLst/>
        </p:spPr>
      </p:cxnSp>
      <p:sp>
        <p:nvSpPr>
          <p:cNvPr id="132" name="Rectangle 131"/>
          <p:cNvSpPr/>
          <p:nvPr/>
        </p:nvSpPr>
        <p:spPr>
          <a:xfrm>
            <a:off x="322995" y="3790603"/>
            <a:ext cx="1489360" cy="307777"/>
          </a:xfrm>
          <a:prstGeom prst="rect">
            <a:avLst/>
          </a:prstGeom>
        </p:spPr>
        <p:txBody>
          <a:bodyPr wrap="square">
            <a:spAutoFit/>
          </a:bodyPr>
          <a:lstStyle/>
          <a:p>
            <a:pPr algn="ctr" defTabSz="914378"/>
            <a:r>
              <a:rPr lang="en-US" sz="1400" dirty="0" smtClean="0">
                <a:solidFill>
                  <a:schemeClr val="tx2">
                    <a:lumMod val="50000"/>
                  </a:schemeClr>
                </a:solidFill>
                <a:latin typeface="Open Sans Light"/>
              </a:rPr>
              <a:t>Ra </a:t>
            </a:r>
            <a:r>
              <a:rPr lang="en-US" sz="1400" dirty="0" err="1" smtClean="0">
                <a:solidFill>
                  <a:schemeClr val="tx2">
                    <a:lumMod val="50000"/>
                  </a:schemeClr>
                </a:solidFill>
                <a:latin typeface="Open Sans Light"/>
              </a:rPr>
              <a:t>đời</a:t>
            </a:r>
            <a:endParaRPr lang="en-US" sz="1400" dirty="0">
              <a:solidFill>
                <a:schemeClr val="tx2">
                  <a:lumMod val="50000"/>
                </a:schemeClr>
              </a:solidFill>
              <a:latin typeface="Open Sans Light"/>
            </a:endParaRPr>
          </a:p>
        </p:txBody>
      </p:sp>
      <p:sp>
        <p:nvSpPr>
          <p:cNvPr id="133" name="Rectangle 132"/>
          <p:cNvSpPr/>
          <p:nvPr/>
        </p:nvSpPr>
        <p:spPr>
          <a:xfrm>
            <a:off x="1108110" y="3824089"/>
            <a:ext cx="1489360" cy="523220"/>
          </a:xfrm>
          <a:prstGeom prst="rect">
            <a:avLst/>
          </a:prstGeom>
        </p:spPr>
        <p:txBody>
          <a:bodyPr wrap="square">
            <a:spAutoFit/>
          </a:bodyPr>
          <a:lstStyle/>
          <a:p>
            <a:pPr algn="ctr" defTabSz="914378"/>
            <a:r>
              <a:rPr lang="en-US" sz="1400" dirty="0" smtClean="0">
                <a:solidFill>
                  <a:schemeClr val="tx2">
                    <a:lumMod val="50000"/>
                  </a:schemeClr>
                </a:solidFill>
                <a:latin typeface="Open Sans Light"/>
              </a:rPr>
              <a:t>Swift 2.0</a:t>
            </a:r>
          </a:p>
          <a:p>
            <a:pPr algn="ctr" defTabSz="914378"/>
            <a:r>
              <a:rPr lang="en-US" sz="1400" dirty="0" err="1" smtClean="0">
                <a:solidFill>
                  <a:schemeClr val="tx2">
                    <a:lumMod val="50000"/>
                  </a:schemeClr>
                </a:solidFill>
                <a:latin typeface="Open Sans Light"/>
              </a:rPr>
              <a:t>Mã</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nguồn</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mở</a:t>
            </a:r>
            <a:endParaRPr lang="en-US" sz="1400" dirty="0">
              <a:solidFill>
                <a:schemeClr val="tx2">
                  <a:lumMod val="50000"/>
                </a:schemeClr>
              </a:solidFill>
              <a:latin typeface="Open Sans Ligh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182" y="2183128"/>
            <a:ext cx="577197" cy="623996"/>
          </a:xfrm>
          <a:prstGeom prst="rect">
            <a:avLst/>
          </a:prstGeom>
        </p:spPr>
      </p:pic>
      <p:sp>
        <p:nvSpPr>
          <p:cNvPr id="134" name="Rectangle 133"/>
          <p:cNvSpPr/>
          <p:nvPr/>
        </p:nvSpPr>
        <p:spPr>
          <a:xfrm>
            <a:off x="600572" y="2722936"/>
            <a:ext cx="880369" cy="307777"/>
          </a:xfrm>
          <a:prstGeom prst="rect">
            <a:avLst/>
          </a:prstGeom>
        </p:spPr>
        <p:txBody>
          <a:bodyPr wrap="none">
            <a:spAutoFit/>
          </a:bodyPr>
          <a:lstStyle/>
          <a:p>
            <a:pPr algn="ctr" defTabSz="914378"/>
            <a:r>
              <a:rPr lang="en-US" sz="1400" dirty="0" smtClean="0">
                <a:solidFill>
                  <a:schemeClr val="tx2">
                    <a:lumMod val="50000"/>
                  </a:schemeClr>
                </a:solidFill>
                <a:latin typeface="Open Sans Light"/>
              </a:rPr>
              <a:t>2/6/2014</a:t>
            </a:r>
            <a:endParaRPr lang="en-US" sz="1400" dirty="0">
              <a:solidFill>
                <a:schemeClr val="tx2">
                  <a:lumMod val="50000"/>
                </a:schemeClr>
              </a:solidFill>
              <a:latin typeface="Open Sans Light"/>
            </a:endParaRPr>
          </a:p>
        </p:txBody>
      </p:sp>
      <p:sp>
        <p:nvSpPr>
          <p:cNvPr id="135" name="Rectangle 134"/>
          <p:cNvSpPr/>
          <p:nvPr/>
        </p:nvSpPr>
        <p:spPr>
          <a:xfrm>
            <a:off x="1368329" y="2722453"/>
            <a:ext cx="880369" cy="307777"/>
          </a:xfrm>
          <a:prstGeom prst="rect">
            <a:avLst/>
          </a:prstGeom>
        </p:spPr>
        <p:txBody>
          <a:bodyPr wrap="none">
            <a:spAutoFit/>
          </a:bodyPr>
          <a:lstStyle/>
          <a:p>
            <a:pPr algn="ctr" defTabSz="914378"/>
            <a:r>
              <a:rPr lang="en-US" sz="1400" dirty="0" smtClean="0">
                <a:solidFill>
                  <a:schemeClr val="tx2">
                    <a:lumMod val="50000"/>
                  </a:schemeClr>
                </a:solidFill>
                <a:latin typeface="Open Sans Light"/>
              </a:rPr>
              <a:t>8/6/2015</a:t>
            </a:r>
            <a:endParaRPr lang="en-US" sz="1400" dirty="0">
              <a:solidFill>
                <a:schemeClr val="tx2">
                  <a:lumMod val="50000"/>
                </a:schemeClr>
              </a:solidFill>
              <a:latin typeface="Open Sans Light"/>
            </a:endParaRPr>
          </a:p>
        </p:txBody>
      </p:sp>
      <p:sp>
        <p:nvSpPr>
          <p:cNvPr id="139" name="Oval 43"/>
          <p:cNvSpPr>
            <a:spLocks noChangeArrowheads="1"/>
          </p:cNvSpPr>
          <p:nvPr/>
        </p:nvSpPr>
        <p:spPr bwMode="auto">
          <a:xfrm>
            <a:off x="3159656" y="2209535"/>
            <a:ext cx="628547" cy="605168"/>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Open Sans Light"/>
            </a:endParaRPr>
          </a:p>
        </p:txBody>
      </p:sp>
      <p:sp>
        <p:nvSpPr>
          <p:cNvPr id="140" name="Freeform 133"/>
          <p:cNvSpPr>
            <a:spLocks noEditPoints="1"/>
          </p:cNvSpPr>
          <p:nvPr/>
        </p:nvSpPr>
        <p:spPr bwMode="auto">
          <a:xfrm>
            <a:off x="3311067" y="2284681"/>
            <a:ext cx="345544" cy="428886"/>
          </a:xfrm>
          <a:custGeom>
            <a:avLst/>
            <a:gdLst>
              <a:gd name="T0" fmla="*/ 417 w 527"/>
              <a:gd name="T1" fmla="*/ 263 h 567"/>
              <a:gd name="T2" fmla="*/ 311 w 527"/>
              <a:gd name="T3" fmla="*/ 210 h 567"/>
              <a:gd name="T4" fmla="*/ 261 w 527"/>
              <a:gd name="T5" fmla="*/ 130 h 567"/>
              <a:gd name="T6" fmla="*/ 291 w 527"/>
              <a:gd name="T7" fmla="*/ 34 h 567"/>
              <a:gd name="T8" fmla="*/ 363 w 527"/>
              <a:gd name="T9" fmla="*/ 0 h 567"/>
              <a:gd name="T10" fmla="*/ 467 w 527"/>
              <a:gd name="T11" fmla="*/ 54 h 567"/>
              <a:gd name="T12" fmla="*/ 514 w 527"/>
              <a:gd name="T13" fmla="*/ 126 h 567"/>
              <a:gd name="T14" fmla="*/ 488 w 527"/>
              <a:gd name="T15" fmla="*/ 231 h 567"/>
              <a:gd name="T16" fmla="*/ 417 w 527"/>
              <a:gd name="T17" fmla="*/ 263 h 567"/>
              <a:gd name="T18" fmla="*/ 363 w 527"/>
              <a:gd name="T19" fmla="*/ 14 h 567"/>
              <a:gd name="T20" fmla="*/ 301 w 527"/>
              <a:gd name="T21" fmla="*/ 44 h 567"/>
              <a:gd name="T22" fmla="*/ 274 w 527"/>
              <a:gd name="T23" fmla="*/ 127 h 567"/>
              <a:gd name="T24" fmla="*/ 321 w 527"/>
              <a:gd name="T25" fmla="*/ 200 h 567"/>
              <a:gd name="T26" fmla="*/ 417 w 527"/>
              <a:gd name="T27" fmla="*/ 249 h 567"/>
              <a:gd name="T28" fmla="*/ 478 w 527"/>
              <a:gd name="T29" fmla="*/ 221 h 567"/>
              <a:gd name="T30" fmla="*/ 501 w 527"/>
              <a:gd name="T31" fmla="*/ 131 h 567"/>
              <a:gd name="T32" fmla="*/ 457 w 527"/>
              <a:gd name="T33" fmla="*/ 64 h 567"/>
              <a:gd name="T34" fmla="*/ 363 w 527"/>
              <a:gd name="T35" fmla="*/ 14 h 567"/>
              <a:gd name="T36" fmla="*/ 12 w 527"/>
              <a:gd name="T37" fmla="*/ 519 h 567"/>
              <a:gd name="T38" fmla="*/ 321 w 527"/>
              <a:gd name="T39" fmla="*/ 210 h 567"/>
              <a:gd name="T40" fmla="*/ 321 w 527"/>
              <a:gd name="T41" fmla="*/ 200 h 567"/>
              <a:gd name="T42" fmla="*/ 311 w 527"/>
              <a:gd name="T43" fmla="*/ 200 h 567"/>
              <a:gd name="T44" fmla="*/ 2 w 527"/>
              <a:gd name="T45" fmla="*/ 509 h 567"/>
              <a:gd name="T46" fmla="*/ 2 w 527"/>
              <a:gd name="T47" fmla="*/ 519 h 567"/>
              <a:gd name="T48" fmla="*/ 7 w 527"/>
              <a:gd name="T49" fmla="*/ 521 h 567"/>
              <a:gd name="T50" fmla="*/ 12 w 527"/>
              <a:gd name="T51" fmla="*/ 519 h 567"/>
              <a:gd name="T52" fmla="*/ 98 w 527"/>
              <a:gd name="T53" fmla="*/ 565 h 567"/>
              <a:gd name="T54" fmla="*/ 203 w 527"/>
              <a:gd name="T55" fmla="*/ 460 h 567"/>
              <a:gd name="T56" fmla="*/ 203 w 527"/>
              <a:gd name="T57" fmla="*/ 450 h 567"/>
              <a:gd name="T58" fmla="*/ 137 w 527"/>
              <a:gd name="T59" fmla="*/ 384 h 567"/>
              <a:gd name="T60" fmla="*/ 127 w 527"/>
              <a:gd name="T61" fmla="*/ 384 h 567"/>
              <a:gd name="T62" fmla="*/ 127 w 527"/>
              <a:gd name="T63" fmla="*/ 394 h 567"/>
              <a:gd name="T64" fmla="*/ 188 w 527"/>
              <a:gd name="T65" fmla="*/ 455 h 567"/>
              <a:gd name="T66" fmla="*/ 93 w 527"/>
              <a:gd name="T67" fmla="*/ 550 h 567"/>
              <a:gd name="T68" fmla="*/ 32 w 527"/>
              <a:gd name="T69" fmla="*/ 489 h 567"/>
              <a:gd name="T70" fmla="*/ 22 w 527"/>
              <a:gd name="T71" fmla="*/ 489 h 567"/>
              <a:gd name="T72" fmla="*/ 22 w 527"/>
              <a:gd name="T73" fmla="*/ 499 h 567"/>
              <a:gd name="T74" fmla="*/ 88 w 527"/>
              <a:gd name="T75" fmla="*/ 565 h 567"/>
              <a:gd name="T76" fmla="*/ 93 w 527"/>
              <a:gd name="T77" fmla="*/ 567 h 567"/>
              <a:gd name="T78" fmla="*/ 98 w 527"/>
              <a:gd name="T79" fmla="*/ 56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7" h="567">
                <a:moveTo>
                  <a:pt x="417" y="263"/>
                </a:moveTo>
                <a:cubicBezTo>
                  <a:pt x="371" y="263"/>
                  <a:pt x="331" y="230"/>
                  <a:pt x="311" y="210"/>
                </a:cubicBezTo>
                <a:cubicBezTo>
                  <a:pt x="284" y="183"/>
                  <a:pt x="267" y="156"/>
                  <a:pt x="261" y="130"/>
                </a:cubicBezTo>
                <a:cubicBezTo>
                  <a:pt x="252" y="95"/>
                  <a:pt x="262" y="63"/>
                  <a:pt x="291" y="34"/>
                </a:cubicBezTo>
                <a:cubicBezTo>
                  <a:pt x="313" y="12"/>
                  <a:pt x="337" y="0"/>
                  <a:pt x="363" y="0"/>
                </a:cubicBezTo>
                <a:cubicBezTo>
                  <a:pt x="396" y="0"/>
                  <a:pt x="431" y="19"/>
                  <a:pt x="467" y="54"/>
                </a:cubicBezTo>
                <a:cubicBezTo>
                  <a:pt x="483" y="70"/>
                  <a:pt x="504" y="96"/>
                  <a:pt x="514" y="126"/>
                </a:cubicBezTo>
                <a:cubicBezTo>
                  <a:pt x="527" y="165"/>
                  <a:pt x="518" y="200"/>
                  <a:pt x="488" y="231"/>
                </a:cubicBezTo>
                <a:cubicBezTo>
                  <a:pt x="466" y="252"/>
                  <a:pt x="443" y="263"/>
                  <a:pt x="417" y="263"/>
                </a:cubicBezTo>
                <a:close/>
                <a:moveTo>
                  <a:pt x="363" y="14"/>
                </a:moveTo>
                <a:cubicBezTo>
                  <a:pt x="341" y="14"/>
                  <a:pt x="320" y="24"/>
                  <a:pt x="301" y="44"/>
                </a:cubicBezTo>
                <a:cubicBezTo>
                  <a:pt x="275" y="69"/>
                  <a:pt x="267" y="97"/>
                  <a:pt x="274" y="127"/>
                </a:cubicBezTo>
                <a:cubicBezTo>
                  <a:pt x="280" y="150"/>
                  <a:pt x="296" y="175"/>
                  <a:pt x="321" y="200"/>
                </a:cubicBezTo>
                <a:cubicBezTo>
                  <a:pt x="340" y="218"/>
                  <a:pt x="376" y="249"/>
                  <a:pt x="417" y="249"/>
                </a:cubicBezTo>
                <a:cubicBezTo>
                  <a:pt x="439" y="249"/>
                  <a:pt x="459" y="239"/>
                  <a:pt x="478" y="221"/>
                </a:cubicBezTo>
                <a:cubicBezTo>
                  <a:pt x="504" y="194"/>
                  <a:pt x="512" y="164"/>
                  <a:pt x="501" y="131"/>
                </a:cubicBezTo>
                <a:cubicBezTo>
                  <a:pt x="491" y="102"/>
                  <a:pt x="469" y="77"/>
                  <a:pt x="457" y="64"/>
                </a:cubicBezTo>
                <a:cubicBezTo>
                  <a:pt x="424" y="31"/>
                  <a:pt x="392" y="14"/>
                  <a:pt x="363" y="14"/>
                </a:cubicBezTo>
                <a:close/>
                <a:moveTo>
                  <a:pt x="12" y="519"/>
                </a:moveTo>
                <a:cubicBezTo>
                  <a:pt x="321" y="210"/>
                  <a:pt x="321" y="210"/>
                  <a:pt x="321" y="210"/>
                </a:cubicBezTo>
                <a:cubicBezTo>
                  <a:pt x="324" y="207"/>
                  <a:pt x="324" y="203"/>
                  <a:pt x="321" y="200"/>
                </a:cubicBezTo>
                <a:cubicBezTo>
                  <a:pt x="319" y="197"/>
                  <a:pt x="314" y="197"/>
                  <a:pt x="311" y="200"/>
                </a:cubicBezTo>
                <a:cubicBezTo>
                  <a:pt x="2" y="509"/>
                  <a:pt x="2" y="509"/>
                  <a:pt x="2" y="509"/>
                </a:cubicBezTo>
                <a:cubicBezTo>
                  <a:pt x="0" y="512"/>
                  <a:pt x="0" y="516"/>
                  <a:pt x="2" y="519"/>
                </a:cubicBezTo>
                <a:cubicBezTo>
                  <a:pt x="4" y="520"/>
                  <a:pt x="6" y="521"/>
                  <a:pt x="7" y="521"/>
                </a:cubicBezTo>
                <a:cubicBezTo>
                  <a:pt x="9" y="521"/>
                  <a:pt x="11" y="520"/>
                  <a:pt x="12" y="519"/>
                </a:cubicBezTo>
                <a:close/>
                <a:moveTo>
                  <a:pt x="98" y="565"/>
                </a:moveTo>
                <a:cubicBezTo>
                  <a:pt x="203" y="460"/>
                  <a:pt x="203" y="460"/>
                  <a:pt x="203" y="460"/>
                </a:cubicBezTo>
                <a:cubicBezTo>
                  <a:pt x="206" y="458"/>
                  <a:pt x="206" y="453"/>
                  <a:pt x="203" y="450"/>
                </a:cubicBezTo>
                <a:cubicBezTo>
                  <a:pt x="137" y="384"/>
                  <a:pt x="137" y="384"/>
                  <a:pt x="137" y="384"/>
                </a:cubicBezTo>
                <a:cubicBezTo>
                  <a:pt x="134" y="382"/>
                  <a:pt x="130" y="382"/>
                  <a:pt x="127" y="384"/>
                </a:cubicBezTo>
                <a:cubicBezTo>
                  <a:pt x="124" y="387"/>
                  <a:pt x="124" y="391"/>
                  <a:pt x="127" y="394"/>
                </a:cubicBezTo>
                <a:cubicBezTo>
                  <a:pt x="188" y="455"/>
                  <a:pt x="188" y="455"/>
                  <a:pt x="188" y="455"/>
                </a:cubicBezTo>
                <a:cubicBezTo>
                  <a:pt x="93" y="550"/>
                  <a:pt x="93" y="550"/>
                  <a:pt x="93" y="550"/>
                </a:cubicBezTo>
                <a:cubicBezTo>
                  <a:pt x="32" y="489"/>
                  <a:pt x="32" y="489"/>
                  <a:pt x="32" y="489"/>
                </a:cubicBezTo>
                <a:cubicBezTo>
                  <a:pt x="30" y="486"/>
                  <a:pt x="25" y="486"/>
                  <a:pt x="22" y="489"/>
                </a:cubicBezTo>
                <a:cubicBezTo>
                  <a:pt x="20" y="492"/>
                  <a:pt x="20" y="496"/>
                  <a:pt x="22" y="499"/>
                </a:cubicBezTo>
                <a:cubicBezTo>
                  <a:pt x="88" y="565"/>
                  <a:pt x="88" y="565"/>
                  <a:pt x="88" y="565"/>
                </a:cubicBezTo>
                <a:cubicBezTo>
                  <a:pt x="90" y="566"/>
                  <a:pt x="92" y="567"/>
                  <a:pt x="93" y="567"/>
                </a:cubicBezTo>
                <a:cubicBezTo>
                  <a:pt x="95" y="567"/>
                  <a:pt x="97" y="566"/>
                  <a:pt x="98" y="5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FFFFFF"/>
              </a:solidFill>
              <a:latin typeface="Open Sans Light"/>
            </a:endParaRPr>
          </a:p>
        </p:txBody>
      </p:sp>
      <p:sp>
        <p:nvSpPr>
          <p:cNvPr id="145" name="Oval 43"/>
          <p:cNvSpPr>
            <a:spLocks noChangeArrowheads="1"/>
          </p:cNvSpPr>
          <p:nvPr/>
        </p:nvSpPr>
        <p:spPr bwMode="auto">
          <a:xfrm>
            <a:off x="5102421" y="2308086"/>
            <a:ext cx="628547" cy="605168"/>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Open Sans Light"/>
            </a:endParaRPr>
          </a:p>
        </p:txBody>
      </p:sp>
      <p:sp>
        <p:nvSpPr>
          <p:cNvPr id="146" name="Oval 43"/>
          <p:cNvSpPr>
            <a:spLocks noChangeArrowheads="1"/>
          </p:cNvSpPr>
          <p:nvPr/>
        </p:nvSpPr>
        <p:spPr bwMode="auto">
          <a:xfrm>
            <a:off x="7088036" y="2209535"/>
            <a:ext cx="628547" cy="605168"/>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srgbClr val="FFFFFF"/>
              </a:solidFill>
              <a:effectLst/>
              <a:uLnTx/>
              <a:uFillTx/>
              <a:latin typeface="Open Sans Light"/>
            </a:endParaRPr>
          </a:p>
        </p:txBody>
      </p:sp>
      <p:sp>
        <p:nvSpPr>
          <p:cNvPr id="147" name="Freeform 24"/>
          <p:cNvSpPr>
            <a:spLocks noEditPoints="1"/>
          </p:cNvSpPr>
          <p:nvPr/>
        </p:nvSpPr>
        <p:spPr bwMode="auto">
          <a:xfrm>
            <a:off x="5301447" y="2365303"/>
            <a:ext cx="230494" cy="437772"/>
          </a:xfrm>
          <a:custGeom>
            <a:avLst/>
            <a:gdLst>
              <a:gd name="T0" fmla="*/ 138 w 276"/>
              <a:gd name="T1" fmla="*/ 454 h 475"/>
              <a:gd name="T2" fmla="*/ 159 w 276"/>
              <a:gd name="T3" fmla="*/ 433 h 475"/>
              <a:gd name="T4" fmla="*/ 138 w 276"/>
              <a:gd name="T5" fmla="*/ 413 h 475"/>
              <a:gd name="T6" fmla="*/ 117 w 276"/>
              <a:gd name="T7" fmla="*/ 433 h 475"/>
              <a:gd name="T8" fmla="*/ 138 w 276"/>
              <a:gd name="T9" fmla="*/ 454 h 475"/>
              <a:gd name="T10" fmla="*/ 138 w 276"/>
              <a:gd name="T11" fmla="*/ 422 h 475"/>
              <a:gd name="T12" fmla="*/ 149 w 276"/>
              <a:gd name="T13" fmla="*/ 433 h 475"/>
              <a:gd name="T14" fmla="*/ 138 w 276"/>
              <a:gd name="T15" fmla="*/ 445 h 475"/>
              <a:gd name="T16" fmla="*/ 127 w 276"/>
              <a:gd name="T17" fmla="*/ 433 h 475"/>
              <a:gd name="T18" fmla="*/ 138 w 276"/>
              <a:gd name="T19" fmla="*/ 422 h 475"/>
              <a:gd name="T20" fmla="*/ 174 w 276"/>
              <a:gd name="T21" fmla="*/ 31 h 475"/>
              <a:gd name="T22" fmla="*/ 102 w 276"/>
              <a:gd name="T23" fmla="*/ 31 h 475"/>
              <a:gd name="T24" fmla="*/ 97 w 276"/>
              <a:gd name="T25" fmla="*/ 35 h 475"/>
              <a:gd name="T26" fmla="*/ 102 w 276"/>
              <a:gd name="T27" fmla="*/ 40 h 475"/>
              <a:gd name="T28" fmla="*/ 174 w 276"/>
              <a:gd name="T29" fmla="*/ 40 h 475"/>
              <a:gd name="T30" fmla="*/ 179 w 276"/>
              <a:gd name="T31" fmla="*/ 35 h 475"/>
              <a:gd name="T32" fmla="*/ 174 w 276"/>
              <a:gd name="T33" fmla="*/ 31 h 475"/>
              <a:gd name="T34" fmla="*/ 241 w 276"/>
              <a:gd name="T35" fmla="*/ 0 h 475"/>
              <a:gd name="T36" fmla="*/ 35 w 276"/>
              <a:gd name="T37" fmla="*/ 0 h 475"/>
              <a:gd name="T38" fmla="*/ 0 w 276"/>
              <a:gd name="T39" fmla="*/ 36 h 475"/>
              <a:gd name="T40" fmla="*/ 0 w 276"/>
              <a:gd name="T41" fmla="*/ 439 h 475"/>
              <a:gd name="T42" fmla="*/ 35 w 276"/>
              <a:gd name="T43" fmla="*/ 475 h 475"/>
              <a:gd name="T44" fmla="*/ 241 w 276"/>
              <a:gd name="T45" fmla="*/ 475 h 475"/>
              <a:gd name="T46" fmla="*/ 276 w 276"/>
              <a:gd name="T47" fmla="*/ 439 h 475"/>
              <a:gd name="T48" fmla="*/ 276 w 276"/>
              <a:gd name="T49" fmla="*/ 36 h 475"/>
              <a:gd name="T50" fmla="*/ 241 w 276"/>
              <a:gd name="T51" fmla="*/ 0 h 475"/>
              <a:gd name="T52" fmla="*/ 267 w 276"/>
              <a:gd name="T53" fmla="*/ 439 h 475"/>
              <a:gd name="T54" fmla="*/ 241 w 276"/>
              <a:gd name="T55" fmla="*/ 465 h 475"/>
              <a:gd name="T56" fmla="*/ 35 w 276"/>
              <a:gd name="T57" fmla="*/ 465 h 475"/>
              <a:gd name="T58" fmla="*/ 9 w 276"/>
              <a:gd name="T59" fmla="*/ 439 h 475"/>
              <a:gd name="T60" fmla="*/ 9 w 276"/>
              <a:gd name="T61" fmla="*/ 399 h 475"/>
              <a:gd name="T62" fmla="*/ 267 w 276"/>
              <a:gd name="T63" fmla="*/ 399 h 475"/>
              <a:gd name="T64" fmla="*/ 267 w 276"/>
              <a:gd name="T65" fmla="*/ 439 h 475"/>
              <a:gd name="T66" fmla="*/ 267 w 276"/>
              <a:gd name="T67" fmla="*/ 390 h 475"/>
              <a:gd name="T68" fmla="*/ 9 w 276"/>
              <a:gd name="T69" fmla="*/ 390 h 475"/>
              <a:gd name="T70" fmla="*/ 9 w 276"/>
              <a:gd name="T71" fmla="*/ 70 h 475"/>
              <a:gd name="T72" fmla="*/ 267 w 276"/>
              <a:gd name="T73" fmla="*/ 70 h 475"/>
              <a:gd name="T74" fmla="*/ 267 w 276"/>
              <a:gd name="T75" fmla="*/ 390 h 475"/>
              <a:gd name="T76" fmla="*/ 267 w 276"/>
              <a:gd name="T77" fmla="*/ 60 h 475"/>
              <a:gd name="T78" fmla="*/ 9 w 276"/>
              <a:gd name="T79" fmla="*/ 60 h 475"/>
              <a:gd name="T80" fmla="*/ 9 w 276"/>
              <a:gd name="T81" fmla="*/ 36 h 475"/>
              <a:gd name="T82" fmla="*/ 35 w 276"/>
              <a:gd name="T83" fmla="*/ 9 h 475"/>
              <a:gd name="T84" fmla="*/ 241 w 276"/>
              <a:gd name="T85" fmla="*/ 9 h 475"/>
              <a:gd name="T86" fmla="*/ 267 w 276"/>
              <a:gd name="T87" fmla="*/ 36 h 475"/>
              <a:gd name="T88" fmla="*/ 267 w 276"/>
              <a:gd name="T89" fmla="*/ 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475">
                <a:moveTo>
                  <a:pt x="138" y="454"/>
                </a:moveTo>
                <a:cubicBezTo>
                  <a:pt x="149" y="454"/>
                  <a:pt x="159" y="445"/>
                  <a:pt x="159" y="433"/>
                </a:cubicBezTo>
                <a:cubicBezTo>
                  <a:pt x="159" y="422"/>
                  <a:pt x="149" y="413"/>
                  <a:pt x="138" y="413"/>
                </a:cubicBezTo>
                <a:cubicBezTo>
                  <a:pt x="127" y="413"/>
                  <a:pt x="117" y="422"/>
                  <a:pt x="117" y="433"/>
                </a:cubicBezTo>
                <a:cubicBezTo>
                  <a:pt x="117" y="445"/>
                  <a:pt x="127" y="454"/>
                  <a:pt x="138" y="454"/>
                </a:cubicBezTo>
                <a:close/>
                <a:moveTo>
                  <a:pt x="138" y="422"/>
                </a:moveTo>
                <a:cubicBezTo>
                  <a:pt x="144" y="422"/>
                  <a:pt x="149" y="427"/>
                  <a:pt x="149" y="433"/>
                </a:cubicBezTo>
                <a:cubicBezTo>
                  <a:pt x="149" y="440"/>
                  <a:pt x="144" y="445"/>
                  <a:pt x="138" y="445"/>
                </a:cubicBezTo>
                <a:cubicBezTo>
                  <a:pt x="132" y="445"/>
                  <a:pt x="127" y="440"/>
                  <a:pt x="127" y="433"/>
                </a:cubicBezTo>
                <a:cubicBezTo>
                  <a:pt x="127" y="427"/>
                  <a:pt x="132" y="422"/>
                  <a:pt x="138" y="422"/>
                </a:cubicBezTo>
                <a:close/>
                <a:moveTo>
                  <a:pt x="174" y="31"/>
                </a:moveTo>
                <a:cubicBezTo>
                  <a:pt x="102" y="31"/>
                  <a:pt x="102" y="31"/>
                  <a:pt x="102" y="31"/>
                </a:cubicBezTo>
                <a:cubicBezTo>
                  <a:pt x="99" y="31"/>
                  <a:pt x="97" y="33"/>
                  <a:pt x="97" y="35"/>
                </a:cubicBezTo>
                <a:cubicBezTo>
                  <a:pt x="97" y="38"/>
                  <a:pt x="99" y="40"/>
                  <a:pt x="102" y="40"/>
                </a:cubicBezTo>
                <a:cubicBezTo>
                  <a:pt x="174" y="40"/>
                  <a:pt x="174" y="40"/>
                  <a:pt x="174" y="40"/>
                </a:cubicBezTo>
                <a:cubicBezTo>
                  <a:pt x="177" y="40"/>
                  <a:pt x="179" y="38"/>
                  <a:pt x="179" y="35"/>
                </a:cubicBezTo>
                <a:cubicBezTo>
                  <a:pt x="179" y="33"/>
                  <a:pt x="177" y="31"/>
                  <a:pt x="174" y="31"/>
                </a:cubicBezTo>
                <a:close/>
                <a:moveTo>
                  <a:pt x="241" y="0"/>
                </a:moveTo>
                <a:cubicBezTo>
                  <a:pt x="35" y="0"/>
                  <a:pt x="35" y="0"/>
                  <a:pt x="35" y="0"/>
                </a:cubicBezTo>
                <a:cubicBezTo>
                  <a:pt x="16" y="0"/>
                  <a:pt x="0" y="16"/>
                  <a:pt x="0" y="36"/>
                </a:cubicBezTo>
                <a:cubicBezTo>
                  <a:pt x="0" y="439"/>
                  <a:pt x="0" y="439"/>
                  <a:pt x="0" y="439"/>
                </a:cubicBezTo>
                <a:cubicBezTo>
                  <a:pt x="0" y="459"/>
                  <a:pt x="16" y="475"/>
                  <a:pt x="35" y="475"/>
                </a:cubicBezTo>
                <a:cubicBezTo>
                  <a:pt x="241" y="475"/>
                  <a:pt x="241" y="475"/>
                  <a:pt x="241" y="475"/>
                </a:cubicBezTo>
                <a:cubicBezTo>
                  <a:pt x="260" y="475"/>
                  <a:pt x="276" y="459"/>
                  <a:pt x="276" y="439"/>
                </a:cubicBezTo>
                <a:cubicBezTo>
                  <a:pt x="276" y="36"/>
                  <a:pt x="276" y="36"/>
                  <a:pt x="276" y="36"/>
                </a:cubicBezTo>
                <a:cubicBezTo>
                  <a:pt x="276" y="16"/>
                  <a:pt x="260" y="0"/>
                  <a:pt x="241" y="0"/>
                </a:cubicBezTo>
                <a:close/>
                <a:moveTo>
                  <a:pt x="267" y="439"/>
                </a:moveTo>
                <a:cubicBezTo>
                  <a:pt x="267" y="454"/>
                  <a:pt x="255" y="465"/>
                  <a:pt x="241" y="465"/>
                </a:cubicBezTo>
                <a:cubicBezTo>
                  <a:pt x="35" y="465"/>
                  <a:pt x="35" y="465"/>
                  <a:pt x="35" y="465"/>
                </a:cubicBezTo>
                <a:cubicBezTo>
                  <a:pt x="21" y="465"/>
                  <a:pt x="9" y="454"/>
                  <a:pt x="9" y="439"/>
                </a:cubicBezTo>
                <a:cubicBezTo>
                  <a:pt x="9" y="399"/>
                  <a:pt x="9" y="399"/>
                  <a:pt x="9" y="399"/>
                </a:cubicBezTo>
                <a:cubicBezTo>
                  <a:pt x="267" y="399"/>
                  <a:pt x="267" y="399"/>
                  <a:pt x="267" y="399"/>
                </a:cubicBezTo>
                <a:lnTo>
                  <a:pt x="267" y="439"/>
                </a:lnTo>
                <a:close/>
                <a:moveTo>
                  <a:pt x="267" y="390"/>
                </a:moveTo>
                <a:cubicBezTo>
                  <a:pt x="9" y="390"/>
                  <a:pt x="9" y="390"/>
                  <a:pt x="9" y="390"/>
                </a:cubicBezTo>
                <a:cubicBezTo>
                  <a:pt x="9" y="70"/>
                  <a:pt x="9" y="70"/>
                  <a:pt x="9" y="70"/>
                </a:cubicBezTo>
                <a:cubicBezTo>
                  <a:pt x="267" y="70"/>
                  <a:pt x="267" y="70"/>
                  <a:pt x="267" y="70"/>
                </a:cubicBezTo>
                <a:lnTo>
                  <a:pt x="267" y="390"/>
                </a:lnTo>
                <a:close/>
                <a:moveTo>
                  <a:pt x="267" y="60"/>
                </a:moveTo>
                <a:cubicBezTo>
                  <a:pt x="9" y="60"/>
                  <a:pt x="9" y="60"/>
                  <a:pt x="9" y="60"/>
                </a:cubicBezTo>
                <a:cubicBezTo>
                  <a:pt x="9" y="36"/>
                  <a:pt x="9" y="36"/>
                  <a:pt x="9" y="36"/>
                </a:cubicBezTo>
                <a:cubicBezTo>
                  <a:pt x="9" y="21"/>
                  <a:pt x="21" y="9"/>
                  <a:pt x="35" y="9"/>
                </a:cubicBezTo>
                <a:cubicBezTo>
                  <a:pt x="241" y="9"/>
                  <a:pt x="241" y="9"/>
                  <a:pt x="241" y="9"/>
                </a:cubicBezTo>
                <a:cubicBezTo>
                  <a:pt x="255" y="9"/>
                  <a:pt x="267" y="21"/>
                  <a:pt x="267" y="36"/>
                </a:cubicBezTo>
                <a:lnTo>
                  <a:pt x="267" y="6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FFFFFF"/>
              </a:solidFill>
              <a:latin typeface="Open Sans Light"/>
            </a:endParaRPr>
          </a:p>
        </p:txBody>
      </p:sp>
      <p:sp>
        <p:nvSpPr>
          <p:cNvPr id="148" name="Freeform 60"/>
          <p:cNvSpPr>
            <a:spLocks/>
          </p:cNvSpPr>
          <p:nvPr/>
        </p:nvSpPr>
        <p:spPr bwMode="invGray">
          <a:xfrm>
            <a:off x="7169010" y="2305986"/>
            <a:ext cx="466598" cy="407581"/>
          </a:xfrm>
          <a:custGeom>
            <a:avLst/>
            <a:gdLst>
              <a:gd name="T0" fmla="*/ 303 w 303"/>
              <a:gd name="T1" fmla="*/ 114 h 303"/>
              <a:gd name="T2" fmla="*/ 189 w 303"/>
              <a:gd name="T3" fmla="*/ 114 h 303"/>
              <a:gd name="T4" fmla="*/ 189 w 303"/>
              <a:gd name="T5" fmla="*/ 0 h 303"/>
              <a:gd name="T6" fmla="*/ 114 w 303"/>
              <a:gd name="T7" fmla="*/ 0 h 303"/>
              <a:gd name="T8" fmla="*/ 114 w 303"/>
              <a:gd name="T9" fmla="*/ 114 h 303"/>
              <a:gd name="T10" fmla="*/ 0 w 303"/>
              <a:gd name="T11" fmla="*/ 114 h 303"/>
              <a:gd name="T12" fmla="*/ 0 w 303"/>
              <a:gd name="T13" fmla="*/ 189 h 303"/>
              <a:gd name="T14" fmla="*/ 114 w 303"/>
              <a:gd name="T15" fmla="*/ 189 h 303"/>
              <a:gd name="T16" fmla="*/ 114 w 303"/>
              <a:gd name="T17" fmla="*/ 303 h 303"/>
              <a:gd name="T18" fmla="*/ 189 w 303"/>
              <a:gd name="T19" fmla="*/ 303 h 303"/>
              <a:gd name="T20" fmla="*/ 189 w 303"/>
              <a:gd name="T21" fmla="*/ 189 h 303"/>
              <a:gd name="T22" fmla="*/ 303 w 303"/>
              <a:gd name="T23" fmla="*/ 189 h 303"/>
              <a:gd name="T24" fmla="*/ 303 w 303"/>
              <a:gd name="T25" fmla="*/ 11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303" y="114"/>
                </a:moveTo>
                <a:lnTo>
                  <a:pt x="189" y="114"/>
                </a:lnTo>
                <a:lnTo>
                  <a:pt x="189" y="0"/>
                </a:lnTo>
                <a:lnTo>
                  <a:pt x="114" y="0"/>
                </a:lnTo>
                <a:lnTo>
                  <a:pt x="114" y="114"/>
                </a:lnTo>
                <a:lnTo>
                  <a:pt x="0" y="114"/>
                </a:lnTo>
                <a:lnTo>
                  <a:pt x="0" y="189"/>
                </a:lnTo>
                <a:lnTo>
                  <a:pt x="114" y="189"/>
                </a:lnTo>
                <a:lnTo>
                  <a:pt x="114" y="303"/>
                </a:lnTo>
                <a:lnTo>
                  <a:pt x="189" y="303"/>
                </a:lnTo>
                <a:lnTo>
                  <a:pt x="189" y="189"/>
                </a:lnTo>
                <a:lnTo>
                  <a:pt x="303" y="189"/>
                </a:lnTo>
                <a:lnTo>
                  <a:pt x="303" y="114"/>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0" name="Rectangle 149"/>
          <p:cNvSpPr/>
          <p:nvPr/>
        </p:nvSpPr>
        <p:spPr>
          <a:xfrm>
            <a:off x="2502960" y="2765004"/>
            <a:ext cx="2020288" cy="1815882"/>
          </a:xfrm>
          <a:prstGeom prst="rect">
            <a:avLst/>
          </a:prstGeom>
        </p:spPr>
        <p:txBody>
          <a:bodyPr wrap="square">
            <a:spAutoFit/>
          </a:bodyPr>
          <a:lstStyle/>
          <a:p>
            <a:pPr marL="171450" indent="-171450" defTabSz="914378">
              <a:buFont typeface="Arial" panose="020B0604020202020204" pitchFamily="34" charset="0"/>
              <a:buChar char="•"/>
            </a:pPr>
            <a:r>
              <a:rPr lang="en-US" sz="1400" dirty="0" err="1" smtClean="0">
                <a:solidFill>
                  <a:schemeClr val="tx2">
                    <a:lumMod val="50000"/>
                  </a:schemeClr>
                </a:solidFill>
                <a:latin typeface="Open Sans Light"/>
              </a:rPr>
              <a:t>Các</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loại</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kiểu</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dữ</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liệu</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hằng</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số</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cơ</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bản</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và</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đặc</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biệt</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như</a:t>
            </a:r>
            <a:r>
              <a:rPr lang="en-US" sz="1400" dirty="0" smtClean="0">
                <a:solidFill>
                  <a:schemeClr val="tx2">
                    <a:lumMod val="50000"/>
                  </a:schemeClr>
                </a:solidFill>
                <a:latin typeface="Open Sans Light"/>
              </a:rPr>
              <a:t>: Swift Tuple, Optional</a:t>
            </a:r>
          </a:p>
          <a:p>
            <a:pPr marL="171450" indent="-171450" defTabSz="914378">
              <a:buFont typeface="Arial" panose="020B0604020202020204" pitchFamily="34" charset="0"/>
              <a:buChar char="•"/>
            </a:pPr>
            <a:r>
              <a:rPr lang="en-US" sz="1400" dirty="0" err="1" smtClean="0">
                <a:solidFill>
                  <a:schemeClr val="tx2">
                    <a:lumMod val="50000"/>
                  </a:schemeClr>
                </a:solidFill>
                <a:latin typeface="Open Sans Light"/>
              </a:rPr>
              <a:t>Toán</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tử</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biểu</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thức</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câu</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lệnh</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hàm</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lớp</a:t>
            </a:r>
            <a:r>
              <a:rPr lang="en-US" sz="1400" dirty="0" smtClean="0">
                <a:solidFill>
                  <a:schemeClr val="tx2">
                    <a:lumMod val="50000"/>
                  </a:schemeClr>
                </a:solidFill>
                <a:latin typeface="Open Sans Light"/>
              </a:rPr>
              <a:t>, </a:t>
            </a:r>
            <a:r>
              <a:rPr lang="en-US" sz="1400" dirty="0" err="1" smtClean="0">
                <a:solidFill>
                  <a:schemeClr val="tx2">
                    <a:lumMod val="50000"/>
                  </a:schemeClr>
                </a:solidFill>
                <a:latin typeface="Open Sans Light"/>
              </a:rPr>
              <a:t>mảng</a:t>
            </a:r>
            <a:r>
              <a:rPr lang="en-US" sz="1400" dirty="0" smtClean="0">
                <a:solidFill>
                  <a:schemeClr val="tx2">
                    <a:lumMod val="50000"/>
                  </a:schemeClr>
                </a:solidFill>
                <a:latin typeface="Open Sans Light"/>
              </a:rPr>
              <a:t>, extension</a:t>
            </a:r>
          </a:p>
          <a:p>
            <a:pPr marL="171450" indent="-171450" defTabSz="914378">
              <a:buFont typeface="Arial" panose="020B0604020202020204" pitchFamily="34" charset="0"/>
              <a:buChar char="•"/>
            </a:pPr>
            <a:r>
              <a:rPr lang="en-US" sz="1400" dirty="0" smtClean="0">
                <a:solidFill>
                  <a:schemeClr val="tx2">
                    <a:lumMod val="50000"/>
                  </a:schemeClr>
                </a:solidFill>
                <a:latin typeface="Open Sans Light"/>
              </a:rPr>
              <a:t>Closure</a:t>
            </a:r>
            <a:endParaRPr lang="en-US" sz="1400" dirty="0">
              <a:solidFill>
                <a:schemeClr val="tx2">
                  <a:lumMod val="50000"/>
                </a:schemeClr>
              </a:solidFill>
              <a:latin typeface="Open Sans Light"/>
            </a:endParaRPr>
          </a:p>
        </p:txBody>
      </p:sp>
      <p:sp>
        <p:nvSpPr>
          <p:cNvPr id="151" name="Rectangle 150"/>
          <p:cNvSpPr/>
          <p:nvPr/>
        </p:nvSpPr>
        <p:spPr>
          <a:xfrm>
            <a:off x="4511597" y="2931261"/>
            <a:ext cx="1993159" cy="1169551"/>
          </a:xfrm>
          <a:prstGeom prst="rect">
            <a:avLst/>
          </a:prstGeom>
        </p:spPr>
        <p:txBody>
          <a:bodyPr wrap="square">
            <a:spAutoFit/>
          </a:bodyPr>
          <a:lstStyle/>
          <a:p>
            <a:pPr marL="171450" indent="-171450" defTabSz="914378">
              <a:buFont typeface="Arial" panose="020B0604020202020204" pitchFamily="34" charset="0"/>
              <a:buChar char="•"/>
            </a:pPr>
            <a:r>
              <a:rPr lang="vi-VN" sz="1400" dirty="0">
                <a:solidFill>
                  <a:schemeClr val="tx2">
                    <a:lumMod val="50000"/>
                  </a:schemeClr>
                </a:solidFill>
                <a:latin typeface="Open Sans Light"/>
              </a:rPr>
              <a:t>Bao </a:t>
            </a:r>
            <a:r>
              <a:rPr lang="vi-VN" sz="1400" dirty="0" err="1">
                <a:solidFill>
                  <a:schemeClr val="tx2">
                    <a:lumMod val="50000"/>
                  </a:schemeClr>
                </a:solidFill>
                <a:latin typeface="Open Sans Light"/>
              </a:rPr>
              <a:t>gồm</a:t>
            </a:r>
            <a:r>
              <a:rPr lang="vi-VN" sz="1400" dirty="0">
                <a:solidFill>
                  <a:schemeClr val="tx2">
                    <a:lumMod val="50000"/>
                  </a:schemeClr>
                </a:solidFill>
                <a:latin typeface="Open Sans Light"/>
              </a:rPr>
              <a:t> </a:t>
            </a:r>
            <a:r>
              <a:rPr lang="vi-VN" sz="1400" dirty="0" err="1">
                <a:solidFill>
                  <a:schemeClr val="tx2">
                    <a:lumMod val="50000"/>
                  </a:schemeClr>
                </a:solidFill>
                <a:latin typeface="Open Sans Light"/>
              </a:rPr>
              <a:t>các</a:t>
            </a:r>
            <a:r>
              <a:rPr lang="vi-VN" sz="1400" dirty="0">
                <a:solidFill>
                  <a:schemeClr val="tx2">
                    <a:lumMod val="50000"/>
                  </a:schemeClr>
                </a:solidFill>
                <a:latin typeface="Open Sans Light"/>
              </a:rPr>
              <a:t> </a:t>
            </a:r>
            <a:r>
              <a:rPr lang="vi-VN" sz="1400" dirty="0" err="1">
                <a:solidFill>
                  <a:schemeClr val="tx2">
                    <a:lumMod val="50000"/>
                  </a:schemeClr>
                </a:solidFill>
                <a:latin typeface="Open Sans Light"/>
              </a:rPr>
              <a:t>đối</a:t>
            </a:r>
            <a:r>
              <a:rPr lang="vi-VN" sz="1400" dirty="0">
                <a:solidFill>
                  <a:schemeClr val="tx2">
                    <a:lumMod val="50000"/>
                  </a:schemeClr>
                </a:solidFill>
                <a:latin typeface="Open Sans Light"/>
              </a:rPr>
              <a:t> </a:t>
            </a:r>
            <a:r>
              <a:rPr lang="vi-VN" sz="1400" dirty="0" err="1">
                <a:solidFill>
                  <a:schemeClr val="tx2">
                    <a:lumMod val="50000"/>
                  </a:schemeClr>
                </a:solidFill>
                <a:latin typeface="Open Sans Light"/>
              </a:rPr>
              <a:t>tượng</a:t>
            </a:r>
            <a:r>
              <a:rPr lang="vi-VN" sz="1400" dirty="0">
                <a:solidFill>
                  <a:schemeClr val="tx2">
                    <a:lumMod val="50000"/>
                  </a:schemeClr>
                </a:solidFill>
                <a:latin typeface="Open Sans Light"/>
              </a:rPr>
              <a:t> cơ </a:t>
            </a:r>
            <a:r>
              <a:rPr lang="vi-VN" sz="1400" dirty="0" err="1">
                <a:solidFill>
                  <a:schemeClr val="tx2">
                    <a:lumMod val="50000"/>
                  </a:schemeClr>
                </a:solidFill>
                <a:latin typeface="Open Sans Light"/>
              </a:rPr>
              <a:t>bản</a:t>
            </a:r>
            <a:r>
              <a:rPr lang="vi-VN" sz="1400" dirty="0">
                <a:solidFill>
                  <a:schemeClr val="tx2">
                    <a:lumMod val="50000"/>
                  </a:schemeClr>
                </a:solidFill>
                <a:latin typeface="Open Sans Light"/>
              </a:rPr>
              <a:t> </a:t>
            </a:r>
            <a:r>
              <a:rPr lang="vi-VN" sz="1400" dirty="0" smtClean="0">
                <a:solidFill>
                  <a:schemeClr val="tx2">
                    <a:lumMod val="50000"/>
                  </a:schemeClr>
                </a:solidFill>
                <a:latin typeface="Open Sans Light"/>
              </a:rPr>
              <a:t>như</a:t>
            </a:r>
            <a:r>
              <a:rPr lang="en-US" sz="1400" dirty="0" smtClean="0">
                <a:solidFill>
                  <a:schemeClr val="tx2">
                    <a:lumMod val="50000"/>
                  </a:schemeClr>
                </a:solidFill>
                <a:latin typeface="Open Sans Light"/>
              </a:rPr>
              <a:t>:</a:t>
            </a:r>
            <a:r>
              <a:rPr lang="vi-VN" sz="1400" dirty="0" smtClean="0">
                <a:solidFill>
                  <a:schemeClr val="tx2">
                    <a:lumMod val="50000"/>
                  </a:schemeClr>
                </a:solidFill>
                <a:latin typeface="Open Sans Light"/>
              </a:rPr>
              <a:t> </a:t>
            </a:r>
            <a:r>
              <a:rPr lang="vi-VN" sz="1400" dirty="0" err="1">
                <a:solidFill>
                  <a:schemeClr val="tx2">
                    <a:lumMod val="50000"/>
                  </a:schemeClr>
                </a:solidFill>
                <a:latin typeface="Open Sans Light"/>
              </a:rPr>
              <a:t>UIButton</a:t>
            </a:r>
            <a:r>
              <a:rPr lang="vi-VN" sz="1400" dirty="0">
                <a:solidFill>
                  <a:schemeClr val="tx2">
                    <a:lumMod val="50000"/>
                  </a:schemeClr>
                </a:solidFill>
                <a:latin typeface="Open Sans Light"/>
              </a:rPr>
              <a:t>, </a:t>
            </a:r>
            <a:r>
              <a:rPr lang="vi-VN" sz="1400" dirty="0" err="1">
                <a:solidFill>
                  <a:schemeClr val="tx2">
                    <a:lumMod val="50000"/>
                  </a:schemeClr>
                </a:solidFill>
                <a:latin typeface="Open Sans Light"/>
              </a:rPr>
              <a:t>UILabel</a:t>
            </a:r>
            <a:r>
              <a:rPr lang="vi-VN" sz="1400" dirty="0">
                <a:solidFill>
                  <a:schemeClr val="tx2">
                    <a:lumMod val="50000"/>
                  </a:schemeClr>
                </a:solidFill>
                <a:latin typeface="Open Sans Light"/>
              </a:rPr>
              <a:t>, </a:t>
            </a:r>
            <a:r>
              <a:rPr lang="vi-VN" sz="1400" dirty="0" err="1" smtClean="0">
                <a:solidFill>
                  <a:schemeClr val="tx2">
                    <a:lumMod val="50000"/>
                  </a:schemeClr>
                </a:solidFill>
                <a:latin typeface="Open Sans Light"/>
              </a:rPr>
              <a:t>UITextField</a:t>
            </a:r>
            <a:r>
              <a:rPr lang="vi-VN" sz="1400" dirty="0" smtClean="0">
                <a:solidFill>
                  <a:schemeClr val="tx2">
                    <a:lumMod val="50000"/>
                  </a:schemeClr>
                </a:solidFill>
                <a:latin typeface="Open Sans Light"/>
              </a:rPr>
              <a:t>…</a:t>
            </a:r>
            <a:endParaRPr lang="en-US" sz="1400" dirty="0" smtClean="0">
              <a:solidFill>
                <a:schemeClr val="tx2">
                  <a:lumMod val="50000"/>
                </a:schemeClr>
              </a:solidFill>
              <a:latin typeface="Open Sans Light"/>
            </a:endParaRPr>
          </a:p>
          <a:p>
            <a:pPr marL="171450" indent="-171450" defTabSz="914378">
              <a:buFont typeface="Arial" panose="020B0604020202020204" pitchFamily="34" charset="0"/>
              <a:buChar char="•"/>
            </a:pPr>
            <a:r>
              <a:rPr lang="en-US" sz="1400" dirty="0" smtClean="0">
                <a:solidFill>
                  <a:schemeClr val="tx2">
                    <a:lumMod val="50000"/>
                  </a:schemeClr>
                </a:solidFill>
                <a:latin typeface="Open Sans Light"/>
              </a:rPr>
              <a:t>Delegate</a:t>
            </a:r>
            <a:endParaRPr lang="en-US" sz="1400" dirty="0">
              <a:solidFill>
                <a:schemeClr val="tx2">
                  <a:lumMod val="50000"/>
                </a:schemeClr>
              </a:solidFill>
              <a:latin typeface="Open Sans Light"/>
            </a:endParaRPr>
          </a:p>
        </p:txBody>
      </p:sp>
      <p:sp>
        <p:nvSpPr>
          <p:cNvPr id="152" name="Rectangle 151"/>
          <p:cNvSpPr/>
          <p:nvPr/>
        </p:nvSpPr>
        <p:spPr>
          <a:xfrm>
            <a:off x="6565909" y="2934989"/>
            <a:ext cx="2095491" cy="1308050"/>
          </a:xfrm>
          <a:prstGeom prst="rect">
            <a:avLst/>
          </a:prstGeom>
        </p:spPr>
        <p:txBody>
          <a:bodyPr wrap="square">
            <a:spAutoFit/>
          </a:bodyPr>
          <a:lstStyle/>
          <a:p>
            <a:pPr marL="171450" indent="-171450" defTabSz="914378">
              <a:buFont typeface="Arial" panose="020B0604020202020204" pitchFamily="34" charset="0"/>
              <a:buChar char="•"/>
            </a:pPr>
            <a:r>
              <a:rPr lang="en-US" sz="1400" dirty="0" err="1" smtClean="0">
                <a:solidFill>
                  <a:schemeClr val="bg1"/>
                </a:solidFill>
                <a:latin typeface="Open Sans Light"/>
              </a:rPr>
              <a:t>Cú</a:t>
            </a:r>
            <a:r>
              <a:rPr lang="en-US" sz="1400" dirty="0" smtClean="0">
                <a:solidFill>
                  <a:schemeClr val="bg1"/>
                </a:solidFill>
                <a:latin typeface="Open Sans Light"/>
              </a:rPr>
              <a:t> </a:t>
            </a:r>
            <a:r>
              <a:rPr lang="en-US" sz="1400" dirty="0" err="1" smtClean="0">
                <a:solidFill>
                  <a:schemeClr val="bg1"/>
                </a:solidFill>
                <a:latin typeface="Open Sans Light"/>
              </a:rPr>
              <a:t>pháp</a:t>
            </a:r>
            <a:r>
              <a:rPr lang="en-US" sz="1400" dirty="0" smtClean="0">
                <a:solidFill>
                  <a:schemeClr val="bg1"/>
                </a:solidFill>
                <a:latin typeface="Open Sans Light"/>
              </a:rPr>
              <a:t> </a:t>
            </a:r>
            <a:r>
              <a:rPr lang="en-US" sz="1400" dirty="0" err="1" smtClean="0">
                <a:solidFill>
                  <a:schemeClr val="bg1"/>
                </a:solidFill>
                <a:latin typeface="Open Sans Light"/>
              </a:rPr>
              <a:t>đơn</a:t>
            </a:r>
            <a:r>
              <a:rPr lang="en-US" sz="1400" dirty="0" smtClean="0">
                <a:solidFill>
                  <a:schemeClr val="bg1"/>
                </a:solidFill>
                <a:latin typeface="Open Sans Light"/>
              </a:rPr>
              <a:t> </a:t>
            </a:r>
            <a:r>
              <a:rPr lang="en-US" sz="1400" dirty="0" err="1" smtClean="0">
                <a:solidFill>
                  <a:schemeClr val="bg1"/>
                </a:solidFill>
                <a:latin typeface="Open Sans Light"/>
              </a:rPr>
              <a:t>giản</a:t>
            </a:r>
            <a:r>
              <a:rPr lang="en-US" sz="1400" dirty="0" smtClean="0">
                <a:solidFill>
                  <a:schemeClr val="bg1"/>
                </a:solidFill>
                <a:latin typeface="Open Sans Light"/>
              </a:rPr>
              <a:t>, </a:t>
            </a:r>
            <a:r>
              <a:rPr lang="en-US" sz="1400" dirty="0" err="1" smtClean="0">
                <a:solidFill>
                  <a:schemeClr val="bg1"/>
                </a:solidFill>
                <a:latin typeface="Open Sans Light"/>
              </a:rPr>
              <a:t>ngắn</a:t>
            </a:r>
            <a:r>
              <a:rPr lang="en-US" sz="1400" dirty="0" smtClean="0">
                <a:solidFill>
                  <a:schemeClr val="bg1"/>
                </a:solidFill>
                <a:latin typeface="Open Sans Light"/>
              </a:rPr>
              <a:t>, </a:t>
            </a:r>
            <a:r>
              <a:rPr lang="en-US" sz="1400" dirty="0" err="1" smtClean="0">
                <a:solidFill>
                  <a:schemeClr val="bg1"/>
                </a:solidFill>
                <a:latin typeface="Open Sans Light"/>
              </a:rPr>
              <a:t>dễ</a:t>
            </a:r>
            <a:r>
              <a:rPr lang="en-US" sz="1400" dirty="0" smtClean="0">
                <a:solidFill>
                  <a:schemeClr val="bg1"/>
                </a:solidFill>
                <a:latin typeface="Open Sans Light"/>
              </a:rPr>
              <a:t> </a:t>
            </a:r>
            <a:r>
              <a:rPr lang="en-US" sz="1400" dirty="0" err="1" smtClean="0">
                <a:solidFill>
                  <a:schemeClr val="bg1"/>
                </a:solidFill>
                <a:latin typeface="Open Sans Light"/>
              </a:rPr>
              <a:t>đọc</a:t>
            </a:r>
            <a:endParaRPr lang="en-US" sz="1400" dirty="0" smtClean="0">
              <a:solidFill>
                <a:schemeClr val="bg1"/>
              </a:solidFill>
              <a:latin typeface="Open Sans Light"/>
            </a:endParaRPr>
          </a:p>
          <a:p>
            <a:pPr marL="171450" indent="-171450" defTabSz="914378">
              <a:buFont typeface="Arial" panose="020B0604020202020204" pitchFamily="34" charset="0"/>
              <a:buChar char="•"/>
            </a:pPr>
            <a:r>
              <a:rPr lang="en-US" sz="1400" dirty="0" smtClean="0">
                <a:solidFill>
                  <a:schemeClr val="bg1"/>
                </a:solidFill>
                <a:latin typeface="Open Sans Light"/>
              </a:rPr>
              <a:t>Type inference</a:t>
            </a:r>
          </a:p>
          <a:p>
            <a:pPr marL="171450" indent="-171450" defTabSz="914378">
              <a:buFont typeface="Arial" panose="020B0604020202020204" pitchFamily="34" charset="0"/>
              <a:buChar char="•"/>
            </a:pPr>
            <a:r>
              <a:rPr lang="en-US" sz="1400" dirty="0" smtClean="0">
                <a:solidFill>
                  <a:schemeClr val="bg1"/>
                </a:solidFill>
                <a:latin typeface="Open Sans Light"/>
              </a:rPr>
              <a:t>Optional Chaining</a:t>
            </a:r>
          </a:p>
          <a:p>
            <a:pPr marL="171450" indent="-171450" defTabSz="914378">
              <a:buFont typeface="Arial" panose="020B0604020202020204" pitchFamily="34" charset="0"/>
              <a:buChar char="•"/>
            </a:pPr>
            <a:r>
              <a:rPr lang="en-US" sz="1400" dirty="0" smtClean="0">
                <a:solidFill>
                  <a:schemeClr val="bg1"/>
                </a:solidFill>
                <a:latin typeface="Open Sans Light"/>
              </a:rPr>
              <a:t>Playground</a:t>
            </a:r>
          </a:p>
          <a:p>
            <a:pPr marL="171450" indent="-171450" defTabSz="914378">
              <a:buFont typeface="Arial" panose="020B0604020202020204" pitchFamily="34" charset="0"/>
              <a:buChar char="•"/>
            </a:pPr>
            <a:endParaRPr lang="en-US" sz="900" dirty="0">
              <a:solidFill>
                <a:schemeClr val="bg1"/>
              </a:solidFill>
              <a:latin typeface="Open Sans Light"/>
            </a:endParaRPr>
          </a:p>
        </p:txBody>
      </p:sp>
    </p:spTree>
    <p:extLst>
      <p:ext uri="{BB962C8B-B14F-4D97-AF65-F5344CB8AC3E}">
        <p14:creationId xmlns:p14="http://schemas.microsoft.com/office/powerpoint/2010/main" val="21688553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nodeType="withEffect">
                                  <p:stCondLst>
                                    <p:cond delay="20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1000" fill="hold"/>
                                        <p:tgtEl>
                                          <p:spTgt spid="123"/>
                                        </p:tgtEl>
                                        <p:attrNameLst>
                                          <p:attrName>ppt_x</p:attrName>
                                        </p:attrNameLst>
                                      </p:cBhvr>
                                      <p:tavLst>
                                        <p:tav tm="0">
                                          <p:val>
                                            <p:strVal val="0-#ppt_w/2"/>
                                          </p:val>
                                        </p:tav>
                                        <p:tav tm="100000">
                                          <p:val>
                                            <p:strVal val="#ppt_x"/>
                                          </p:val>
                                        </p:tav>
                                      </p:tavLst>
                                    </p:anim>
                                    <p:anim calcmode="lin" valueType="num">
                                      <p:cBhvr additive="base">
                                        <p:cTn id="8" dur="1000" fill="hold"/>
                                        <p:tgtEl>
                                          <p:spTgt spid="123"/>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400"/>
                                  </p:stCondLst>
                                  <p:childTnLst>
                                    <p:set>
                                      <p:cBhvr>
                                        <p:cTn id="10" dur="1" fill="hold">
                                          <p:stCondLst>
                                            <p:cond delay="0"/>
                                          </p:stCondLst>
                                        </p:cTn>
                                        <p:tgtEl>
                                          <p:spTgt spid="120"/>
                                        </p:tgtEl>
                                        <p:attrNameLst>
                                          <p:attrName>style.visibility</p:attrName>
                                        </p:attrNameLst>
                                      </p:cBhvr>
                                      <p:to>
                                        <p:strVal val="visible"/>
                                      </p:to>
                                    </p:set>
                                    <p:anim calcmode="lin" valueType="num">
                                      <p:cBhvr additive="base">
                                        <p:cTn id="11" dur="1100" fill="hold"/>
                                        <p:tgtEl>
                                          <p:spTgt spid="120"/>
                                        </p:tgtEl>
                                        <p:attrNameLst>
                                          <p:attrName>ppt_x</p:attrName>
                                        </p:attrNameLst>
                                      </p:cBhvr>
                                      <p:tavLst>
                                        <p:tav tm="0">
                                          <p:val>
                                            <p:strVal val="0-#ppt_w/2"/>
                                          </p:val>
                                        </p:tav>
                                        <p:tav tm="100000">
                                          <p:val>
                                            <p:strVal val="#ppt_x"/>
                                          </p:val>
                                        </p:tav>
                                      </p:tavLst>
                                    </p:anim>
                                    <p:anim calcmode="lin" valueType="num">
                                      <p:cBhvr additive="base">
                                        <p:cTn id="12" dur="1100" fill="hold"/>
                                        <p:tgtEl>
                                          <p:spTgt spid="120"/>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90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22" presetClass="entr" presetSubtype="1" fill="hold" nodeType="withEffect">
                                  <p:stCondLst>
                                    <p:cond delay="900"/>
                                  </p:stCondLst>
                                  <p:childTnLst>
                                    <p:set>
                                      <p:cBhvr>
                                        <p:cTn id="17" dur="1" fill="hold">
                                          <p:stCondLst>
                                            <p:cond delay="0"/>
                                          </p:stCondLst>
                                        </p:cTn>
                                        <p:tgtEl>
                                          <p:spTgt spid="130"/>
                                        </p:tgtEl>
                                        <p:attrNameLst>
                                          <p:attrName>style.visibility</p:attrName>
                                        </p:attrNameLst>
                                      </p:cBhvr>
                                      <p:to>
                                        <p:strVal val="visible"/>
                                      </p:to>
                                    </p:set>
                                    <p:animEffect transition="in" filter="wipe(up)">
                                      <p:cBhvr>
                                        <p:cTn id="18" dur="500"/>
                                        <p:tgtEl>
                                          <p:spTgt spid="130"/>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132"/>
                                        </p:tgtEl>
                                        <p:attrNameLst>
                                          <p:attrName>style.visibility</p:attrName>
                                        </p:attrNameLst>
                                      </p:cBhvr>
                                      <p:to>
                                        <p:strVal val="visible"/>
                                      </p:to>
                                    </p:set>
                                    <p:animEffect transition="in" filter="fade">
                                      <p:cBhvr>
                                        <p:cTn id="21" dur="500"/>
                                        <p:tgtEl>
                                          <p:spTgt spid="132"/>
                                        </p:tgtEl>
                                      </p:cBhvr>
                                    </p:animEffect>
                                  </p:childTnLst>
                                </p:cTn>
                              </p:par>
                              <p:par>
                                <p:cTn id="22" presetID="10" presetClass="entr" presetSubtype="0" fill="hold" grpId="0" nodeType="withEffect">
                                  <p:stCondLst>
                                    <p:cond delay="120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22" presetClass="entr" presetSubtype="1" fill="hold" nodeType="withEffect">
                                  <p:stCondLst>
                                    <p:cond delay="1200"/>
                                  </p:stCondLst>
                                  <p:childTnLst>
                                    <p:set>
                                      <p:cBhvr>
                                        <p:cTn id="26" dur="1" fill="hold">
                                          <p:stCondLst>
                                            <p:cond delay="0"/>
                                          </p:stCondLst>
                                        </p:cTn>
                                        <p:tgtEl>
                                          <p:spTgt spid="131"/>
                                        </p:tgtEl>
                                        <p:attrNameLst>
                                          <p:attrName>style.visibility</p:attrName>
                                        </p:attrNameLst>
                                      </p:cBhvr>
                                      <p:to>
                                        <p:strVal val="visible"/>
                                      </p:to>
                                    </p:set>
                                    <p:animEffect transition="in" filter="wipe(up)">
                                      <p:cBhvr>
                                        <p:cTn id="27" dur="500"/>
                                        <p:tgtEl>
                                          <p:spTgt spid="131"/>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133"/>
                                        </p:tgtEl>
                                        <p:attrNameLst>
                                          <p:attrName>style.visibility</p:attrName>
                                        </p:attrNameLst>
                                      </p:cBhvr>
                                      <p:to>
                                        <p:strVal val="visible"/>
                                      </p:to>
                                    </p:set>
                                    <p:animEffect transition="in" filter="fade">
                                      <p:cBhvr>
                                        <p:cTn id="30" dur="500"/>
                                        <p:tgtEl>
                                          <p:spTgt spid="133"/>
                                        </p:tgtEl>
                                      </p:cBhvr>
                                    </p:animEffect>
                                  </p:childTnLst>
                                </p:cTn>
                              </p:par>
                              <p:par>
                                <p:cTn id="31" presetID="10" presetClass="entr" presetSubtype="0" fill="hold" grpId="0" nodeType="withEffect">
                                  <p:stCondLst>
                                    <p:cond delay="60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1"/>
                                        </p:tgtEl>
                                        <p:attrNameLst>
                                          <p:attrName>style.visibility</p:attrName>
                                        </p:attrNameLst>
                                      </p:cBhvr>
                                      <p:to>
                                        <p:strVal val="visible"/>
                                      </p:to>
                                    </p:set>
                                    <p:animEffect transition="in" filter="fade">
                                      <p:cBhvr>
                                        <p:cTn id="46" dur="500"/>
                                        <p:tgtEl>
                                          <p:spTgt spid="1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2"/>
                                        </p:tgtEl>
                                        <p:attrNameLst>
                                          <p:attrName>style.visibility</p:attrName>
                                        </p:attrNameLst>
                                      </p:cBhvr>
                                      <p:to>
                                        <p:strVal val="visible"/>
                                      </p:to>
                                    </p:set>
                                    <p:animEffect transition="in" filter="fade">
                                      <p:cBhvr>
                                        <p:cTn id="51"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132" grpId="0"/>
      <p:bldP spid="133" grpId="0"/>
      <p:bldP spid="134" grpId="0"/>
      <p:bldP spid="135" grpId="0"/>
      <p:bldP spid="150" grpId="0"/>
      <p:bldP spid="151"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JM" b="1" dirty="0" err="1" smtClean="0">
                <a:latin typeface="Open Sans Light"/>
                <a:ea typeface="Open Sans Semibold" pitchFamily="34" charset="0"/>
                <a:cs typeface="Open Sans Light"/>
              </a:rPr>
              <a:t>Ngôn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ngữ</a:t>
            </a:r>
            <a:r>
              <a:rPr lang="en-JM" b="1" dirty="0" smtClean="0">
                <a:latin typeface="Open Sans Light"/>
                <a:ea typeface="Open Sans Semibold" pitchFamily="34" charset="0"/>
                <a:cs typeface="Open Sans Light"/>
              </a:rPr>
              <a:t> Swift </a:t>
            </a:r>
            <a:r>
              <a:rPr lang="en-JM" b="1" dirty="0" err="1" smtClean="0">
                <a:latin typeface="Open Sans Light"/>
                <a:ea typeface="Open Sans Semibold" pitchFamily="34" charset="0"/>
                <a:cs typeface="Open Sans Light"/>
              </a:rPr>
              <a:t>và</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các</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công</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nghệ</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liên</a:t>
            </a:r>
            <a:r>
              <a:rPr lang="en-JM" b="1" dirty="0" smtClean="0">
                <a:latin typeface="Open Sans Light"/>
                <a:ea typeface="Open Sans Semibold" pitchFamily="34" charset="0"/>
                <a:cs typeface="Open Sans Light"/>
              </a:rPr>
              <a:t> </a:t>
            </a:r>
            <a:r>
              <a:rPr lang="en-JM" b="1" dirty="0" err="1" smtClean="0">
                <a:latin typeface="Open Sans Light"/>
                <a:ea typeface="Open Sans Semibold" pitchFamily="34" charset="0"/>
                <a:cs typeface="Open Sans Light"/>
              </a:rPr>
              <a:t>quan</a:t>
            </a:r>
            <a:endParaRPr lang="en-JM" dirty="0"/>
          </a:p>
        </p:txBody>
      </p:sp>
      <p:sp>
        <p:nvSpPr>
          <p:cNvPr id="5" name="Text Placeholder 4"/>
          <p:cNvSpPr>
            <a:spLocks noGrp="1"/>
          </p:cNvSpPr>
          <p:nvPr>
            <p:ph type="body" sz="quarter" idx="23"/>
          </p:nvPr>
        </p:nvSpPr>
        <p:spPr>
          <a:xfrm>
            <a:off x="457200" y="876300"/>
            <a:ext cx="5029200" cy="323850"/>
          </a:xfrm>
        </p:spPr>
        <p:txBody>
          <a:bodyPr/>
          <a:lstStyle/>
          <a:p>
            <a:r>
              <a:rPr lang="en-JM" dirty="0" err="1" smtClean="0">
                <a:solidFill>
                  <a:srgbClr val="595959"/>
                </a:solidFill>
                <a:latin typeface="Open Sans Light"/>
                <a:ea typeface="Open Sans Semibold" pitchFamily="34" charset="0"/>
                <a:cs typeface="Open Sans Light"/>
              </a:rPr>
              <a:t>Ưu</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điểm</a:t>
            </a:r>
            <a:r>
              <a:rPr lang="en-JM" dirty="0" smtClean="0">
                <a:solidFill>
                  <a:srgbClr val="595959"/>
                </a:solidFill>
                <a:latin typeface="Open Sans Light"/>
                <a:ea typeface="Open Sans Semibold" pitchFamily="34" charset="0"/>
                <a:cs typeface="Open Sans Light"/>
              </a:rPr>
              <a:t> </a:t>
            </a:r>
            <a:r>
              <a:rPr lang="en-JM" dirty="0" err="1" smtClean="0">
                <a:solidFill>
                  <a:srgbClr val="595959"/>
                </a:solidFill>
                <a:latin typeface="Open Sans Light"/>
                <a:ea typeface="Open Sans Semibold" pitchFamily="34" charset="0"/>
                <a:cs typeface="Open Sans Light"/>
              </a:rPr>
              <a:t>của</a:t>
            </a:r>
            <a:r>
              <a:rPr lang="en-JM" dirty="0">
                <a:solidFill>
                  <a:srgbClr val="595959"/>
                </a:solidFill>
                <a:latin typeface="Open Sans Light"/>
                <a:ea typeface="Open Sans Semibold" pitchFamily="34" charset="0"/>
                <a:cs typeface="Open Sans Light"/>
              </a:rPr>
              <a:t> </a:t>
            </a:r>
            <a:r>
              <a:rPr lang="en-JM" dirty="0" smtClean="0">
                <a:solidFill>
                  <a:srgbClr val="595959"/>
                </a:solidFill>
                <a:latin typeface="Open Sans Light"/>
                <a:ea typeface="Open Sans Semibold" pitchFamily="34" charset="0"/>
                <a:cs typeface="Open Sans Light"/>
              </a:rPr>
              <a:t>Swift so </a:t>
            </a:r>
            <a:r>
              <a:rPr lang="en-JM" dirty="0" err="1" smtClean="0">
                <a:solidFill>
                  <a:srgbClr val="595959"/>
                </a:solidFill>
                <a:latin typeface="Open Sans Light"/>
                <a:ea typeface="Open Sans Semibold" pitchFamily="34" charset="0"/>
                <a:cs typeface="Open Sans Light"/>
              </a:rPr>
              <a:t>với</a:t>
            </a:r>
            <a:r>
              <a:rPr lang="en-JM" dirty="0" smtClean="0">
                <a:solidFill>
                  <a:srgbClr val="595959"/>
                </a:solidFill>
                <a:latin typeface="Open Sans Light"/>
                <a:ea typeface="Open Sans Semibold" pitchFamily="34" charset="0"/>
                <a:cs typeface="Open Sans Light"/>
              </a:rPr>
              <a:t> Objective-C</a:t>
            </a:r>
            <a:endParaRPr lang="en-US" sz="1200" b="1" dirty="0">
              <a:solidFill>
                <a:srgbClr val="595959"/>
              </a:solidFill>
              <a:latin typeface="Open Sans Light"/>
              <a:cs typeface="Open Sans Light"/>
            </a:endParaRPr>
          </a:p>
        </p:txBody>
      </p:sp>
      <p:sp>
        <p:nvSpPr>
          <p:cNvPr id="212" name="TextBox 211"/>
          <p:cNvSpPr txBox="1"/>
          <p:nvPr/>
        </p:nvSpPr>
        <p:spPr>
          <a:xfrm>
            <a:off x="469900" y="1494712"/>
            <a:ext cx="3931196" cy="2108269"/>
          </a:xfrm>
          <a:prstGeom prst="rect">
            <a:avLst/>
          </a:prstGeom>
          <a:noFill/>
        </p:spPr>
        <p:txBody>
          <a:bodyPr wrap="square" rtlCol="0">
            <a:spAutoFit/>
          </a:bodyPr>
          <a:lstStyle/>
          <a:p>
            <a:pPr defTabSz="914378"/>
            <a:r>
              <a:rPr lang="en-US" b="1"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Swift – </a:t>
            </a:r>
            <a:r>
              <a:rPr lang="en-US" b="1"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Ngôn</a:t>
            </a:r>
            <a:r>
              <a:rPr lang="en-US" b="1"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ngữ</a:t>
            </a:r>
            <a:r>
              <a:rPr lang="en-US" b="1"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kế</a:t>
            </a:r>
            <a:r>
              <a:rPr lang="en-US" b="1"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thừa</a:t>
            </a:r>
            <a:r>
              <a:rPr lang="en-US" b="1"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Objective-C</a:t>
            </a:r>
          </a:p>
          <a:p>
            <a:pPr marL="171450" indent="-171450" defTabSz="914378">
              <a:buFont typeface="Arial" panose="020B0604020202020204" pitchFamily="34" charset="0"/>
              <a:buChar char="•"/>
            </a:pPr>
            <a:endParaRPr lang="en-US" sz="1100" dirty="0" smtClean="0">
              <a:solidFill>
                <a:srgbClr val="57565A"/>
              </a:solidFill>
              <a:latin typeface="Open Sans Light"/>
            </a:endParaRPr>
          </a:p>
          <a:p>
            <a:pPr marL="171450" indent="-171450" defTabSz="914378">
              <a:buFont typeface="Arial" panose="020B0604020202020204" pitchFamily="34" charset="0"/>
              <a:buChar char="•"/>
            </a:pPr>
            <a:r>
              <a:rPr lang="en-US" sz="1400" dirty="0" smtClean="0">
                <a:solidFill>
                  <a:schemeClr val="accent1">
                    <a:lumMod val="50000"/>
                  </a:schemeClr>
                </a:solidFill>
                <a:latin typeface="Open Sans Light"/>
              </a:rPr>
              <a:t>Swift </a:t>
            </a:r>
            <a:r>
              <a:rPr lang="en-US" sz="1400" dirty="0" err="1" smtClean="0">
                <a:solidFill>
                  <a:schemeClr val="accent1">
                    <a:lumMod val="50000"/>
                  </a:schemeClr>
                </a:solidFill>
                <a:latin typeface="Open Sans Light"/>
              </a:rPr>
              <a:t>có</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những</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điểm</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mạnh</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của</a:t>
            </a:r>
            <a:r>
              <a:rPr lang="en-US" sz="1400" dirty="0" smtClean="0">
                <a:solidFill>
                  <a:schemeClr val="accent1">
                    <a:lumMod val="50000"/>
                  </a:schemeClr>
                </a:solidFill>
                <a:latin typeface="Open Sans Light"/>
              </a:rPr>
              <a:t> Objective-C.</a:t>
            </a:r>
          </a:p>
          <a:p>
            <a:pPr marL="171450" indent="-171450" defTabSz="914378">
              <a:buFont typeface="Arial" panose="020B0604020202020204" pitchFamily="34" charset="0"/>
              <a:buChar char="•"/>
            </a:pPr>
            <a:r>
              <a:rPr lang="vi-VN" sz="1400" dirty="0" err="1" smtClean="0">
                <a:solidFill>
                  <a:schemeClr val="accent1">
                    <a:lumMod val="50000"/>
                  </a:schemeClr>
                </a:solidFill>
                <a:latin typeface="Open Sans Light"/>
              </a:rPr>
              <a:t>Swift</a:t>
            </a:r>
            <a:r>
              <a:rPr lang="vi-VN" sz="1400" dirty="0" smtClean="0">
                <a:solidFill>
                  <a:schemeClr val="accent1">
                    <a:lumMod val="50000"/>
                  </a:schemeClr>
                </a:solidFill>
                <a:latin typeface="Open Sans Light"/>
              </a:rPr>
              <a:t> </a:t>
            </a:r>
            <a:r>
              <a:rPr lang="vi-VN" sz="1400" dirty="0" err="1">
                <a:solidFill>
                  <a:schemeClr val="accent1">
                    <a:lumMod val="50000"/>
                  </a:schemeClr>
                </a:solidFill>
                <a:latin typeface="Open Sans Light"/>
              </a:rPr>
              <a:t>đã</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loại</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bỏ</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những</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nhược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điểm</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của</a:t>
            </a:r>
            <a:r>
              <a:rPr lang="vi-VN" sz="1400" dirty="0">
                <a:solidFill>
                  <a:schemeClr val="accent1">
                    <a:lumMod val="50000"/>
                  </a:schemeClr>
                </a:solidFill>
                <a:latin typeface="Open Sans Light"/>
              </a:rPr>
              <a:t> </a:t>
            </a:r>
            <a:r>
              <a:rPr lang="vi-VN" sz="1400" dirty="0" err="1" smtClean="0">
                <a:solidFill>
                  <a:schemeClr val="accent1">
                    <a:lumMod val="50000"/>
                  </a:schemeClr>
                </a:solidFill>
                <a:latin typeface="Open Sans Light"/>
              </a:rPr>
              <a:t>Objective</a:t>
            </a:r>
            <a:r>
              <a:rPr lang="vi-VN" sz="1400" dirty="0" smtClean="0">
                <a:solidFill>
                  <a:schemeClr val="accent1">
                    <a:lumMod val="50000"/>
                  </a:schemeClr>
                </a:solidFill>
                <a:latin typeface="Open Sans Light"/>
              </a:rPr>
              <a:t>-C</a:t>
            </a:r>
            <a:r>
              <a:rPr lang="en-US" sz="1400" dirty="0" smtClean="0">
                <a:solidFill>
                  <a:schemeClr val="accent1">
                    <a:lumMod val="50000"/>
                  </a:schemeClr>
                </a:solidFill>
                <a:latin typeface="Open Sans Light"/>
              </a:rPr>
              <a:t>.</a:t>
            </a:r>
          </a:p>
          <a:p>
            <a:pPr marL="171450" indent="-171450" defTabSz="914378">
              <a:buFont typeface="Arial" panose="020B0604020202020204" pitchFamily="34" charset="0"/>
              <a:buChar char="•"/>
            </a:pPr>
            <a:r>
              <a:rPr lang="en-US" sz="1400" dirty="0">
                <a:solidFill>
                  <a:schemeClr val="accent1">
                    <a:lumMod val="50000"/>
                  </a:schemeClr>
                </a:solidFill>
                <a:latin typeface="Open Sans Light"/>
              </a:rPr>
              <a:t>T</a:t>
            </a:r>
            <a:r>
              <a:rPr lang="vi-VN" sz="1400" dirty="0" err="1" smtClean="0">
                <a:solidFill>
                  <a:schemeClr val="accent1">
                    <a:lumMod val="50000"/>
                  </a:schemeClr>
                </a:solidFill>
                <a:latin typeface="Open Sans Light"/>
              </a:rPr>
              <a:t>ích</a:t>
            </a:r>
            <a:r>
              <a:rPr lang="vi-VN" sz="1400" dirty="0" smtClean="0">
                <a:solidFill>
                  <a:schemeClr val="accent1">
                    <a:lumMod val="50000"/>
                  </a:schemeClr>
                </a:solidFill>
                <a:latin typeface="Open Sans Light"/>
              </a:rPr>
              <a:t> </a:t>
            </a:r>
            <a:r>
              <a:rPr lang="vi-VN" sz="1400" dirty="0" err="1">
                <a:solidFill>
                  <a:schemeClr val="accent1">
                    <a:lumMod val="50000"/>
                  </a:schemeClr>
                </a:solidFill>
                <a:latin typeface="Open Sans Light"/>
              </a:rPr>
              <a:t>hợp</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vào</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nhiều</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thứ</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mà</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Objective</a:t>
            </a:r>
            <a:r>
              <a:rPr lang="vi-VN" sz="1400" dirty="0">
                <a:solidFill>
                  <a:schemeClr val="accent1">
                    <a:lumMod val="50000"/>
                  </a:schemeClr>
                </a:solidFill>
                <a:latin typeface="Open Sans Light"/>
              </a:rPr>
              <a:t>-C không </a:t>
            </a:r>
            <a:r>
              <a:rPr lang="vi-VN" sz="1400" dirty="0" err="1">
                <a:solidFill>
                  <a:schemeClr val="accent1">
                    <a:lumMod val="50000"/>
                  </a:schemeClr>
                </a:solidFill>
                <a:latin typeface="Open Sans Light"/>
              </a:rPr>
              <a:t>có</a:t>
            </a:r>
            <a:r>
              <a:rPr lang="vi-VN" sz="1400" dirty="0">
                <a:solidFill>
                  <a:schemeClr val="accent1">
                    <a:lumMod val="50000"/>
                  </a:schemeClr>
                </a:solidFill>
                <a:latin typeface="Open Sans Light"/>
              </a:rPr>
              <a:t> như: </a:t>
            </a:r>
            <a:r>
              <a:rPr lang="vi-VN" sz="1400" dirty="0" err="1">
                <a:solidFill>
                  <a:schemeClr val="accent1">
                    <a:lumMod val="50000"/>
                  </a:schemeClr>
                </a:solidFill>
                <a:latin typeface="Open Sans Light"/>
              </a:rPr>
              <a:t>namespacing</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optionals</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tuples</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generic</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type</a:t>
            </a:r>
            <a:r>
              <a:rPr lang="vi-VN" sz="1400" dirty="0">
                <a:solidFill>
                  <a:schemeClr val="accent1">
                    <a:lumMod val="50000"/>
                  </a:schemeClr>
                </a:solidFill>
                <a:latin typeface="Open Sans Light"/>
              </a:rPr>
              <a:t> </a:t>
            </a:r>
            <a:r>
              <a:rPr lang="vi-VN" sz="1400" dirty="0" err="1">
                <a:solidFill>
                  <a:schemeClr val="accent1">
                    <a:lumMod val="50000"/>
                  </a:schemeClr>
                </a:solidFill>
                <a:latin typeface="Open Sans Light"/>
              </a:rPr>
              <a:t>inference</a:t>
            </a:r>
            <a:r>
              <a:rPr lang="vi-VN" sz="1400" dirty="0">
                <a:solidFill>
                  <a:schemeClr val="accent1">
                    <a:lumMod val="50000"/>
                  </a:schemeClr>
                </a:solidFill>
                <a:latin typeface="Open Sans Light"/>
              </a:rPr>
              <a:t>…</a:t>
            </a:r>
            <a:endParaRPr lang="en-US" sz="1400" dirty="0">
              <a:solidFill>
                <a:schemeClr val="accent1">
                  <a:lumMod val="50000"/>
                </a:schemeClr>
              </a:solidFill>
              <a:latin typeface="Open Sans Light"/>
            </a:endParaRPr>
          </a:p>
        </p:txBody>
      </p:sp>
      <p:sp>
        <p:nvSpPr>
          <p:cNvPr id="213" name="TextBox 212"/>
          <p:cNvSpPr txBox="1"/>
          <p:nvPr/>
        </p:nvSpPr>
        <p:spPr>
          <a:xfrm>
            <a:off x="5321614" y="1152861"/>
            <a:ext cx="3990562" cy="369332"/>
          </a:xfrm>
          <a:prstGeom prst="rect">
            <a:avLst/>
          </a:prstGeom>
          <a:noFill/>
        </p:spPr>
        <p:txBody>
          <a:bodyPr wrap="square" rtlCol="0">
            <a:spAutoFit/>
          </a:bodyPr>
          <a:lstStyle/>
          <a:p>
            <a:pPr defTabSz="914378">
              <a:spcAft>
                <a:spcPts val="150"/>
              </a:spcAft>
            </a:pP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Tăng</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tốc</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độ</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phát</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triển</a:t>
            </a:r>
            <a:r>
              <a:rPr lang="en-US" b="1" spc="-53"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ứng</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dụng</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b="1" spc="-53"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4" name="TextBox 213"/>
          <p:cNvSpPr txBox="1"/>
          <p:nvPr/>
        </p:nvSpPr>
        <p:spPr>
          <a:xfrm>
            <a:off x="5352501" y="1879656"/>
            <a:ext cx="3810001" cy="369332"/>
          </a:xfrm>
          <a:prstGeom prst="rect">
            <a:avLst/>
          </a:prstGeom>
          <a:noFill/>
        </p:spPr>
        <p:txBody>
          <a:bodyPr wrap="square" rtlCol="0">
            <a:spAutoFit/>
          </a:bodyPr>
          <a:lstStyle/>
          <a:p>
            <a:pPr defTabSz="914378">
              <a:spcAft>
                <a:spcPts val="150"/>
              </a:spcAft>
            </a:pP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Phiên</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bản</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Objective-C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đơn</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giản</a:t>
            </a:r>
            <a:endParaRPr lang="en-US" b="1" spc="-53"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5" name="TextBox 214"/>
          <p:cNvSpPr txBox="1"/>
          <p:nvPr/>
        </p:nvSpPr>
        <p:spPr>
          <a:xfrm>
            <a:off x="5352501" y="3309603"/>
            <a:ext cx="3657600" cy="369332"/>
          </a:xfrm>
          <a:prstGeom prst="rect">
            <a:avLst/>
          </a:prstGeom>
          <a:noFill/>
        </p:spPr>
        <p:txBody>
          <a:bodyPr wrap="square" rtlCol="0">
            <a:spAutoFit/>
          </a:bodyPr>
          <a:lstStyle/>
          <a:p>
            <a:pPr defTabSz="914378">
              <a:spcAft>
                <a:spcPts val="150"/>
              </a:spcAft>
            </a:pP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Quản</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lý</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ứng</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dụng</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tốt</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hơn</a:t>
            </a:r>
            <a:endParaRPr lang="en-US" b="1" spc="-53"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6" name="TextBox 215"/>
          <p:cNvSpPr txBox="1"/>
          <p:nvPr/>
        </p:nvSpPr>
        <p:spPr>
          <a:xfrm>
            <a:off x="5352501" y="2443306"/>
            <a:ext cx="4495802" cy="671979"/>
          </a:xfrm>
          <a:prstGeom prst="rect">
            <a:avLst/>
          </a:prstGeom>
          <a:noFill/>
        </p:spPr>
        <p:txBody>
          <a:bodyPr wrap="square" rtlCol="0">
            <a:spAutoFit/>
          </a:bodyPr>
          <a:lstStyle/>
          <a:p>
            <a:pPr defTabSz="914378">
              <a:spcAft>
                <a:spcPts val="150"/>
              </a:spcAft>
            </a:pP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Có</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thể</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làm</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việc</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liền</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mạch</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với</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p>
          <a:p>
            <a:pPr defTabSz="914378">
              <a:spcAft>
                <a:spcPts val="150"/>
              </a:spcAft>
            </a:pP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Objective-C</a:t>
            </a:r>
            <a:endParaRPr lang="en-US" dirty="0">
              <a:solidFill>
                <a:schemeClr val="accent1">
                  <a:lumMod val="50000"/>
                </a:schemeClr>
              </a:solidFill>
              <a:latin typeface="Open Sans Light"/>
            </a:endParaRPr>
          </a:p>
        </p:txBody>
      </p:sp>
      <p:cxnSp>
        <p:nvCxnSpPr>
          <p:cNvPr id="217" name="Straight Connector 216"/>
          <p:cNvCxnSpPr/>
          <p:nvPr/>
        </p:nvCxnSpPr>
        <p:spPr>
          <a:xfrm>
            <a:off x="4267200" y="1128437"/>
            <a:ext cx="0" cy="3301718"/>
          </a:xfrm>
          <a:prstGeom prst="line">
            <a:avLst/>
          </a:prstGeom>
          <a:noFill/>
          <a:ln w="9525" cap="flat" cmpd="sng" algn="ctr">
            <a:solidFill>
              <a:srgbClr val="7F7F7F">
                <a:alpha val="50000"/>
              </a:srgbClr>
            </a:solidFill>
            <a:prstDash val="solid"/>
          </a:ln>
          <a:effectLst/>
        </p:spPr>
      </p:cxnSp>
      <p:sp>
        <p:nvSpPr>
          <p:cNvPr id="218" name="Oval 217"/>
          <p:cNvSpPr/>
          <p:nvPr/>
        </p:nvSpPr>
        <p:spPr>
          <a:xfrm>
            <a:off x="4677426" y="1056817"/>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01</a:t>
            </a:r>
          </a:p>
        </p:txBody>
      </p:sp>
      <p:sp>
        <p:nvSpPr>
          <p:cNvPr id="219" name="Oval 218"/>
          <p:cNvSpPr/>
          <p:nvPr/>
        </p:nvSpPr>
        <p:spPr>
          <a:xfrm>
            <a:off x="4677426" y="1762862"/>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02</a:t>
            </a:r>
          </a:p>
        </p:txBody>
      </p:sp>
      <p:sp>
        <p:nvSpPr>
          <p:cNvPr id="220" name="Oval 219"/>
          <p:cNvSpPr/>
          <p:nvPr/>
        </p:nvSpPr>
        <p:spPr>
          <a:xfrm>
            <a:off x="4677427" y="2481630"/>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03</a:t>
            </a:r>
          </a:p>
        </p:txBody>
      </p:sp>
      <p:sp>
        <p:nvSpPr>
          <p:cNvPr id="221" name="Oval 220"/>
          <p:cNvSpPr/>
          <p:nvPr/>
        </p:nvSpPr>
        <p:spPr>
          <a:xfrm>
            <a:off x="4677427" y="3210995"/>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04</a:t>
            </a:r>
          </a:p>
        </p:txBody>
      </p:sp>
      <p:sp>
        <p:nvSpPr>
          <p:cNvPr id="226" name="TextBox 225"/>
          <p:cNvSpPr txBox="1"/>
          <p:nvPr/>
        </p:nvSpPr>
        <p:spPr>
          <a:xfrm>
            <a:off x="5365201" y="3831833"/>
            <a:ext cx="3810002" cy="825867"/>
          </a:xfrm>
          <a:prstGeom prst="rect">
            <a:avLst/>
          </a:prstGeom>
          <a:noFill/>
        </p:spPr>
        <p:txBody>
          <a:bodyPr wrap="square" rtlCol="0">
            <a:spAutoFit/>
          </a:bodyPr>
          <a:lstStyle/>
          <a:p>
            <a:pPr defTabSz="914378">
              <a:spcAft>
                <a:spcPts val="150"/>
              </a:spcAft>
            </a:pP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Điểm</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trừ</a:t>
            </a:r>
            <a:r>
              <a:rPr lang="en-US" b="1" spc="-53" dirty="0"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b="1" spc="-53" dirty="0" err="1" smtClean="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rPr>
              <a:t>nhỏ</a:t>
            </a:r>
            <a:endParaRPr lang="en-US" b="1" spc="-53" dirty="0">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defTabSz="914378">
              <a:spcAft>
                <a:spcPts val="150"/>
              </a:spcAft>
            </a:pPr>
            <a:r>
              <a:rPr lang="en-US" sz="1400" dirty="0" smtClean="0">
                <a:solidFill>
                  <a:schemeClr val="accent1">
                    <a:lumMod val="50000"/>
                  </a:schemeClr>
                </a:solidFill>
                <a:latin typeface="Open Sans Light"/>
              </a:rPr>
              <a:t>Swift </a:t>
            </a:r>
            <a:r>
              <a:rPr lang="en-US" sz="1400" dirty="0" err="1" smtClean="0">
                <a:solidFill>
                  <a:schemeClr val="accent1">
                    <a:lumMod val="50000"/>
                  </a:schemeClr>
                </a:solidFill>
                <a:latin typeface="Open Sans Light"/>
              </a:rPr>
              <a:t>có</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tuổi</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đời</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quá</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trẻ</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Cộng</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đồng</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phát</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triển</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chưa</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mạnh</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Lỗi</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khi</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nâng</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cấp</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phiên</a:t>
            </a:r>
            <a:r>
              <a:rPr lang="en-US" sz="1400" dirty="0" smtClean="0">
                <a:solidFill>
                  <a:schemeClr val="accent1">
                    <a:lumMod val="50000"/>
                  </a:schemeClr>
                </a:solidFill>
                <a:latin typeface="Open Sans Light"/>
              </a:rPr>
              <a:t> </a:t>
            </a:r>
            <a:r>
              <a:rPr lang="en-US" sz="1400" dirty="0" err="1" smtClean="0">
                <a:solidFill>
                  <a:schemeClr val="accent1">
                    <a:lumMod val="50000"/>
                  </a:schemeClr>
                </a:solidFill>
                <a:latin typeface="Open Sans Light"/>
              </a:rPr>
              <a:t>bản</a:t>
            </a:r>
            <a:r>
              <a:rPr lang="en-US" sz="1400" dirty="0" smtClean="0">
                <a:solidFill>
                  <a:schemeClr val="accent1">
                    <a:lumMod val="50000"/>
                  </a:schemeClr>
                </a:solidFill>
                <a:latin typeface="Open Sans Light"/>
              </a:rPr>
              <a:t>. </a:t>
            </a:r>
            <a:endParaRPr lang="en-US" sz="1400" dirty="0">
              <a:solidFill>
                <a:schemeClr val="accent1">
                  <a:lumMod val="50000"/>
                </a:schemeClr>
              </a:solidFill>
              <a:latin typeface="Open Sans Light"/>
            </a:endParaRPr>
          </a:p>
        </p:txBody>
      </p:sp>
      <p:sp>
        <p:nvSpPr>
          <p:cNvPr id="227" name="Oval 226"/>
          <p:cNvSpPr/>
          <p:nvPr/>
        </p:nvSpPr>
        <p:spPr>
          <a:xfrm>
            <a:off x="4677426" y="3951150"/>
            <a:ext cx="675075" cy="675075"/>
          </a:xfrm>
          <a:prstGeom prst="ellipse">
            <a:avLst/>
          </a:prstGeom>
          <a:solidFill>
            <a:schemeClr val="accent1">
              <a:lumMod val="75000"/>
            </a:schemeClr>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Light"/>
                <a:ea typeface="+mn-ea"/>
                <a:cs typeface="+mn-cs"/>
              </a:rPr>
              <a:t>05</a:t>
            </a:r>
          </a:p>
        </p:txBody>
      </p:sp>
      <p:pic>
        <p:nvPicPr>
          <p:cNvPr id="4" name="Picture 3"/>
          <p:cNvPicPr>
            <a:picLocks noChangeAspect="1"/>
          </p:cNvPicPr>
          <p:nvPr/>
        </p:nvPicPr>
        <p:blipFill>
          <a:blip r:embed="rId3"/>
          <a:stretch>
            <a:fillRect/>
          </a:stretch>
        </p:blipFill>
        <p:spPr>
          <a:xfrm>
            <a:off x="379968" y="1166588"/>
            <a:ext cx="8594916" cy="2414997"/>
          </a:xfrm>
          <a:prstGeom prst="rect">
            <a:avLst/>
          </a:prstGeom>
        </p:spPr>
      </p:pic>
      <p:sp>
        <p:nvSpPr>
          <p:cNvPr id="228" name="TextBox 227"/>
          <p:cNvSpPr txBox="1"/>
          <p:nvPr/>
        </p:nvSpPr>
        <p:spPr>
          <a:xfrm>
            <a:off x="492006" y="3646665"/>
            <a:ext cx="3886984" cy="923330"/>
          </a:xfrm>
          <a:prstGeom prst="rect">
            <a:avLst/>
          </a:prstGeom>
          <a:noFill/>
        </p:spPr>
        <p:txBody>
          <a:bodyPr wrap="square" rtlCol="0">
            <a:spAutoFit/>
          </a:bodyPr>
          <a:lstStyle/>
          <a:p>
            <a:pPr defTabSz="914378"/>
            <a:r>
              <a:rPr lang="en-US" i="1" dirty="0" smtClean="0">
                <a:solidFill>
                  <a:schemeClr val="accent1">
                    <a:lumMod val="50000"/>
                  </a:schemeClr>
                </a:solidFill>
                <a:latin typeface="Open Sans Light"/>
              </a:rPr>
              <a:t>Swift </a:t>
            </a:r>
            <a:r>
              <a:rPr lang="en-US" i="1" dirty="0" err="1" smtClean="0">
                <a:solidFill>
                  <a:schemeClr val="accent1">
                    <a:lumMod val="50000"/>
                  </a:schemeClr>
                </a:solidFill>
                <a:latin typeface="Open Sans Light"/>
              </a:rPr>
              <a:t>sắp</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vượt</a:t>
            </a:r>
            <a:r>
              <a:rPr lang="en-US" i="1" dirty="0" smtClean="0">
                <a:solidFill>
                  <a:schemeClr val="accent1">
                    <a:lumMod val="50000"/>
                  </a:schemeClr>
                </a:solidFill>
                <a:latin typeface="Open Sans Light"/>
              </a:rPr>
              <a:t> qua Objective-C </a:t>
            </a:r>
            <a:r>
              <a:rPr lang="en-US" i="1" dirty="0" err="1" smtClean="0">
                <a:solidFill>
                  <a:schemeClr val="accent1">
                    <a:lumMod val="50000"/>
                  </a:schemeClr>
                </a:solidFill>
                <a:latin typeface="Open Sans Light"/>
              </a:rPr>
              <a:t>trở</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thành</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ngôn</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ngữ</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lập</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trình</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chính</a:t>
            </a:r>
            <a:r>
              <a:rPr lang="en-US" i="1" dirty="0" smtClean="0">
                <a:solidFill>
                  <a:schemeClr val="accent1">
                    <a:lumMod val="50000"/>
                  </a:schemeClr>
                </a:solidFill>
                <a:latin typeface="Open Sans Light"/>
              </a:rPr>
              <a:t> </a:t>
            </a:r>
            <a:r>
              <a:rPr lang="en-US" i="1" dirty="0" err="1" smtClean="0">
                <a:solidFill>
                  <a:schemeClr val="accent1">
                    <a:lumMod val="50000"/>
                  </a:schemeClr>
                </a:solidFill>
                <a:latin typeface="Open Sans Light"/>
              </a:rPr>
              <a:t>cho</a:t>
            </a:r>
            <a:r>
              <a:rPr lang="en-US" i="1" dirty="0" smtClean="0">
                <a:solidFill>
                  <a:schemeClr val="accent1">
                    <a:lumMod val="50000"/>
                  </a:schemeClr>
                </a:solidFill>
                <a:latin typeface="Open Sans Light"/>
              </a:rPr>
              <a:t> iOS. Theo TIOBE - index</a:t>
            </a:r>
            <a:endParaRPr lang="en-US" i="1" dirty="0">
              <a:solidFill>
                <a:schemeClr val="accent1">
                  <a:lumMod val="50000"/>
                </a:schemeClr>
              </a:solidFill>
              <a:latin typeface="Open Sans Light"/>
            </a:endParaRPr>
          </a:p>
        </p:txBody>
      </p:sp>
    </p:spTree>
    <p:extLst>
      <p:ext uri="{BB962C8B-B14F-4D97-AF65-F5344CB8AC3E}">
        <p14:creationId xmlns:p14="http://schemas.microsoft.com/office/powerpoint/2010/main" val="60651811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22" presetClass="entr" presetSubtype="1" fill="hold" nodeType="withEffect">
                                      <p:stCondLst>
                                        <p:cond delay="300"/>
                                      </p:stCondLst>
                                      <p:childTnLst>
                                        <p:set>
                                          <p:cBhvr>
                                            <p:cTn id="9" dur="1" fill="hold">
                                              <p:stCondLst>
                                                <p:cond delay="0"/>
                                              </p:stCondLst>
                                            </p:cTn>
                                            <p:tgtEl>
                                              <p:spTgt spid="217"/>
                                            </p:tgtEl>
                                            <p:attrNameLst>
                                              <p:attrName>style.visibility</p:attrName>
                                            </p:attrNameLst>
                                          </p:cBhvr>
                                          <p:to>
                                            <p:strVal val="visible"/>
                                          </p:to>
                                        </p:set>
                                        <p:animEffect transition="in" filter="wipe(up)">
                                          <p:cBhvr>
                                            <p:cTn id="10" dur="1100"/>
                                            <p:tgtEl>
                                              <p:spTgt spid="217"/>
                                            </p:tgtEl>
                                          </p:cBhvr>
                                        </p:animEffect>
                                      </p:childTnLst>
                                    </p:cTn>
                                  </p:par>
                                  <p:par>
                                    <p:cTn id="11" presetID="2" presetClass="entr" presetSubtype="1" fill="hold" grpId="0" nodeType="withEffect" p14:presetBounceEnd="66667">
                                      <p:stCondLst>
                                        <p:cond delay="300"/>
                                      </p:stCondLst>
                                      <p:childTnLst>
                                        <p:set>
                                          <p:cBhvr>
                                            <p:cTn id="12" dur="1" fill="hold">
                                              <p:stCondLst>
                                                <p:cond delay="0"/>
                                              </p:stCondLst>
                                            </p:cTn>
                                            <p:tgtEl>
                                              <p:spTgt spid="218"/>
                                            </p:tgtEl>
                                            <p:attrNameLst>
                                              <p:attrName>style.visibility</p:attrName>
                                            </p:attrNameLst>
                                          </p:cBhvr>
                                          <p:to>
                                            <p:strVal val="visible"/>
                                          </p:to>
                                        </p:set>
                                        <p:anim calcmode="lin" valueType="num" p14:bounceEnd="66667">
                                          <p:cBhvr additive="base">
                                            <p:cTn id="13" dur="900" fill="hold"/>
                                            <p:tgtEl>
                                              <p:spTgt spid="218"/>
                                            </p:tgtEl>
                                            <p:attrNameLst>
                                              <p:attrName>ppt_x</p:attrName>
                                            </p:attrNameLst>
                                          </p:cBhvr>
                                          <p:tavLst>
                                            <p:tav tm="0">
                                              <p:val>
                                                <p:strVal val="#ppt_x"/>
                                              </p:val>
                                            </p:tav>
                                            <p:tav tm="100000">
                                              <p:val>
                                                <p:strVal val="#ppt_x"/>
                                              </p:val>
                                            </p:tav>
                                          </p:tavLst>
                                        </p:anim>
                                        <p:anim calcmode="lin" valueType="num" p14:bounceEnd="66667">
                                          <p:cBhvr additive="base">
                                            <p:cTn id="14" dur="900" fill="hold"/>
                                            <p:tgtEl>
                                              <p:spTgt spid="218"/>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213"/>
                                            </p:tgtEl>
                                            <p:attrNameLst>
                                              <p:attrName>style.visibility</p:attrName>
                                            </p:attrNameLst>
                                          </p:cBhvr>
                                          <p:to>
                                            <p:strVal val="visible"/>
                                          </p:to>
                                        </p:set>
                                        <p:animEffect transition="in" filter="fade">
                                          <p:cBhvr>
                                            <p:cTn id="17" dur="500"/>
                                            <p:tgtEl>
                                              <p:spTgt spid="213"/>
                                            </p:tgtEl>
                                          </p:cBhvr>
                                        </p:animEffect>
                                      </p:childTnLst>
                                    </p:cTn>
                                  </p:par>
                                  <p:par>
                                    <p:cTn id="18" presetID="2" presetClass="entr" presetSubtype="1" fill="hold" grpId="0" nodeType="withEffect" p14:presetBounceEnd="66667">
                                      <p:stCondLst>
                                        <p:cond delay="400"/>
                                      </p:stCondLst>
                                      <p:childTnLst>
                                        <p:set>
                                          <p:cBhvr>
                                            <p:cTn id="19" dur="1" fill="hold">
                                              <p:stCondLst>
                                                <p:cond delay="0"/>
                                              </p:stCondLst>
                                            </p:cTn>
                                            <p:tgtEl>
                                              <p:spTgt spid="219"/>
                                            </p:tgtEl>
                                            <p:attrNameLst>
                                              <p:attrName>style.visibility</p:attrName>
                                            </p:attrNameLst>
                                          </p:cBhvr>
                                          <p:to>
                                            <p:strVal val="visible"/>
                                          </p:to>
                                        </p:set>
                                        <p:anim calcmode="lin" valueType="num" p14:bounceEnd="66667">
                                          <p:cBhvr additive="base">
                                            <p:cTn id="20" dur="1000" fill="hold"/>
                                            <p:tgtEl>
                                              <p:spTgt spid="219"/>
                                            </p:tgtEl>
                                            <p:attrNameLst>
                                              <p:attrName>ppt_x</p:attrName>
                                            </p:attrNameLst>
                                          </p:cBhvr>
                                          <p:tavLst>
                                            <p:tav tm="0">
                                              <p:val>
                                                <p:strVal val="#ppt_x"/>
                                              </p:val>
                                            </p:tav>
                                            <p:tav tm="100000">
                                              <p:val>
                                                <p:strVal val="#ppt_x"/>
                                              </p:val>
                                            </p:tav>
                                          </p:tavLst>
                                        </p:anim>
                                        <p:anim calcmode="lin" valueType="num" p14:bounceEnd="66667">
                                          <p:cBhvr additive="base">
                                            <p:cTn id="21" dur="1000" fill="hold"/>
                                            <p:tgtEl>
                                              <p:spTgt spid="219"/>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214"/>
                                            </p:tgtEl>
                                            <p:attrNameLst>
                                              <p:attrName>style.visibility</p:attrName>
                                            </p:attrNameLst>
                                          </p:cBhvr>
                                          <p:to>
                                            <p:strVal val="visible"/>
                                          </p:to>
                                        </p:set>
                                        <p:animEffect transition="in" filter="fade">
                                          <p:cBhvr>
                                            <p:cTn id="24" dur="500"/>
                                            <p:tgtEl>
                                              <p:spTgt spid="214"/>
                                            </p:tgtEl>
                                          </p:cBhvr>
                                        </p:animEffect>
                                      </p:childTnLst>
                                    </p:cTn>
                                  </p:par>
                                  <p:par>
                                    <p:cTn id="25" presetID="2" presetClass="entr" presetSubtype="1" fill="hold" grpId="0" nodeType="withEffect" p14:presetBounceEnd="66667">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14:bounceEnd="66667">
                                          <p:cBhvr additive="base">
                                            <p:cTn id="27" dur="1100" fill="hold"/>
                                            <p:tgtEl>
                                              <p:spTgt spid="220"/>
                                            </p:tgtEl>
                                            <p:attrNameLst>
                                              <p:attrName>ppt_x</p:attrName>
                                            </p:attrNameLst>
                                          </p:cBhvr>
                                          <p:tavLst>
                                            <p:tav tm="0">
                                              <p:val>
                                                <p:strVal val="#ppt_x"/>
                                              </p:val>
                                            </p:tav>
                                            <p:tav tm="100000">
                                              <p:val>
                                                <p:strVal val="#ppt_x"/>
                                              </p:val>
                                            </p:tav>
                                          </p:tavLst>
                                        </p:anim>
                                        <p:anim calcmode="lin" valueType="num" p14:bounceEnd="66667">
                                          <p:cBhvr additive="base">
                                            <p:cTn id="28" dur="1100" fill="hold"/>
                                            <p:tgtEl>
                                              <p:spTgt spid="220"/>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216"/>
                                            </p:tgtEl>
                                            <p:attrNameLst>
                                              <p:attrName>style.visibility</p:attrName>
                                            </p:attrNameLst>
                                          </p:cBhvr>
                                          <p:to>
                                            <p:strVal val="visible"/>
                                          </p:to>
                                        </p:set>
                                        <p:animEffect transition="in" filter="fade">
                                          <p:cBhvr>
                                            <p:cTn id="31" dur="500"/>
                                            <p:tgtEl>
                                              <p:spTgt spid="216"/>
                                            </p:tgtEl>
                                          </p:cBhvr>
                                        </p:animEffect>
                                      </p:childTnLst>
                                    </p:cTn>
                                  </p:par>
                                  <p:par>
                                    <p:cTn id="32" presetID="2" presetClass="entr" presetSubtype="1" fill="hold" grpId="0" nodeType="withEffect" p14:presetBounceEnd="66667">
                                      <p:stCondLst>
                                        <p:cond delay="600"/>
                                      </p:stCondLst>
                                      <p:childTnLst>
                                        <p:set>
                                          <p:cBhvr>
                                            <p:cTn id="33" dur="1" fill="hold">
                                              <p:stCondLst>
                                                <p:cond delay="0"/>
                                              </p:stCondLst>
                                            </p:cTn>
                                            <p:tgtEl>
                                              <p:spTgt spid="221"/>
                                            </p:tgtEl>
                                            <p:attrNameLst>
                                              <p:attrName>style.visibility</p:attrName>
                                            </p:attrNameLst>
                                          </p:cBhvr>
                                          <p:to>
                                            <p:strVal val="visible"/>
                                          </p:to>
                                        </p:set>
                                        <p:anim calcmode="lin" valueType="num" p14:bounceEnd="66667">
                                          <p:cBhvr additive="base">
                                            <p:cTn id="34" dur="1200" fill="hold"/>
                                            <p:tgtEl>
                                              <p:spTgt spid="221"/>
                                            </p:tgtEl>
                                            <p:attrNameLst>
                                              <p:attrName>ppt_x</p:attrName>
                                            </p:attrNameLst>
                                          </p:cBhvr>
                                          <p:tavLst>
                                            <p:tav tm="0">
                                              <p:val>
                                                <p:strVal val="#ppt_x"/>
                                              </p:val>
                                            </p:tav>
                                            <p:tav tm="100000">
                                              <p:val>
                                                <p:strVal val="#ppt_x"/>
                                              </p:val>
                                            </p:tav>
                                          </p:tavLst>
                                        </p:anim>
                                        <p:anim calcmode="lin" valueType="num" p14:bounceEnd="66667">
                                          <p:cBhvr additive="base">
                                            <p:cTn id="35" dur="1200" fill="hold"/>
                                            <p:tgtEl>
                                              <p:spTgt spid="221"/>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215"/>
                                            </p:tgtEl>
                                            <p:attrNameLst>
                                              <p:attrName>style.visibility</p:attrName>
                                            </p:attrNameLst>
                                          </p:cBhvr>
                                          <p:to>
                                            <p:strVal val="visible"/>
                                          </p:to>
                                        </p:set>
                                        <p:animEffect transition="in" filter="fade">
                                          <p:cBhvr>
                                            <p:cTn id="38" dur="500"/>
                                            <p:tgtEl>
                                              <p:spTgt spid="215"/>
                                            </p:tgtEl>
                                          </p:cBhvr>
                                        </p:animEffect>
                                      </p:childTnLst>
                                    </p:cTn>
                                  </p:par>
                                  <p:par>
                                    <p:cTn id="39" presetID="2" presetClass="entr" presetSubtype="1" fill="hold" grpId="0" nodeType="withEffect" p14:presetBounceEnd="66667">
                                      <p:stCondLst>
                                        <p:cond delay="600"/>
                                      </p:stCondLst>
                                      <p:childTnLst>
                                        <p:set>
                                          <p:cBhvr>
                                            <p:cTn id="40" dur="1" fill="hold">
                                              <p:stCondLst>
                                                <p:cond delay="0"/>
                                              </p:stCondLst>
                                            </p:cTn>
                                            <p:tgtEl>
                                              <p:spTgt spid="227"/>
                                            </p:tgtEl>
                                            <p:attrNameLst>
                                              <p:attrName>style.visibility</p:attrName>
                                            </p:attrNameLst>
                                          </p:cBhvr>
                                          <p:to>
                                            <p:strVal val="visible"/>
                                          </p:to>
                                        </p:set>
                                        <p:anim calcmode="lin" valueType="num" p14:bounceEnd="66667">
                                          <p:cBhvr additive="base">
                                            <p:cTn id="41" dur="1200" fill="hold"/>
                                            <p:tgtEl>
                                              <p:spTgt spid="227"/>
                                            </p:tgtEl>
                                            <p:attrNameLst>
                                              <p:attrName>ppt_x</p:attrName>
                                            </p:attrNameLst>
                                          </p:cBhvr>
                                          <p:tavLst>
                                            <p:tav tm="0">
                                              <p:val>
                                                <p:strVal val="#ppt_x"/>
                                              </p:val>
                                            </p:tav>
                                            <p:tav tm="100000">
                                              <p:val>
                                                <p:strVal val="#ppt_x"/>
                                              </p:val>
                                            </p:tav>
                                          </p:tavLst>
                                        </p:anim>
                                        <p:anim calcmode="lin" valueType="num" p14:bounceEnd="66667">
                                          <p:cBhvr additive="base">
                                            <p:cTn id="42" dur="1200" fill="hold"/>
                                            <p:tgtEl>
                                              <p:spTgt spid="227"/>
                                            </p:tgtEl>
                                            <p:attrNameLst>
                                              <p:attrName>ppt_y</p:attrName>
                                            </p:attrNameLst>
                                          </p:cBhvr>
                                          <p:tavLst>
                                            <p:tav tm="0">
                                              <p:val>
                                                <p:strVal val="0-#ppt_h/2"/>
                                              </p:val>
                                            </p:tav>
                                            <p:tav tm="100000">
                                              <p:val>
                                                <p:strVal val="#ppt_y"/>
                                              </p:val>
                                            </p:tav>
                                          </p:tavLst>
                                        </p:anim>
                                      </p:childTnLst>
                                    </p:cTn>
                                  </p:par>
                                  <p:par>
                                    <p:cTn id="43" presetID="10" presetClass="entr" presetSubtype="0" fill="hold" grpId="0" nodeType="withEffect">
                                      <p:stCondLst>
                                        <p:cond delay="1300"/>
                                      </p:stCondLst>
                                      <p:childTnLst>
                                        <p:set>
                                          <p:cBhvr>
                                            <p:cTn id="44" dur="1" fill="hold">
                                              <p:stCondLst>
                                                <p:cond delay="0"/>
                                              </p:stCondLst>
                                            </p:cTn>
                                            <p:tgtEl>
                                              <p:spTgt spid="226"/>
                                            </p:tgtEl>
                                            <p:attrNameLst>
                                              <p:attrName>style.visibility</p:attrName>
                                            </p:attrNameLst>
                                          </p:cBhvr>
                                          <p:to>
                                            <p:strVal val="visible"/>
                                          </p:to>
                                        </p:set>
                                        <p:animEffect transition="in" filter="fade">
                                          <p:cBhvr>
                                            <p:cTn id="45" dur="500"/>
                                            <p:tgtEl>
                                              <p:spTgt spid="2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215" grpId="0"/>
          <p:bldP spid="216" grpId="0"/>
          <p:bldP spid="218" grpId="0" animBg="1"/>
          <p:bldP spid="219" grpId="0" animBg="1"/>
          <p:bldP spid="220" grpId="0" animBg="1"/>
          <p:bldP spid="221" grpId="0" animBg="1"/>
          <p:bldP spid="226" grpId="0"/>
          <p:bldP spid="227" grpId="0" animBg="1"/>
          <p:bldP spid="2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par>
                                    <p:cTn id="8" presetID="22" presetClass="entr" presetSubtype="1" fill="hold" nodeType="withEffect">
                                      <p:stCondLst>
                                        <p:cond delay="300"/>
                                      </p:stCondLst>
                                      <p:childTnLst>
                                        <p:set>
                                          <p:cBhvr>
                                            <p:cTn id="9" dur="1" fill="hold">
                                              <p:stCondLst>
                                                <p:cond delay="0"/>
                                              </p:stCondLst>
                                            </p:cTn>
                                            <p:tgtEl>
                                              <p:spTgt spid="217"/>
                                            </p:tgtEl>
                                            <p:attrNameLst>
                                              <p:attrName>style.visibility</p:attrName>
                                            </p:attrNameLst>
                                          </p:cBhvr>
                                          <p:to>
                                            <p:strVal val="visible"/>
                                          </p:to>
                                        </p:set>
                                        <p:animEffect transition="in" filter="wipe(up)">
                                          <p:cBhvr>
                                            <p:cTn id="10" dur="1100"/>
                                            <p:tgtEl>
                                              <p:spTgt spid="217"/>
                                            </p:tgtEl>
                                          </p:cBhvr>
                                        </p:animEffect>
                                      </p:childTnLst>
                                    </p:cTn>
                                  </p:par>
                                  <p:par>
                                    <p:cTn id="11" presetID="2" presetClass="entr" presetSubtype="1" fill="hold" grpId="0" nodeType="withEffect">
                                      <p:stCondLst>
                                        <p:cond delay="300"/>
                                      </p:stCondLst>
                                      <p:childTnLst>
                                        <p:set>
                                          <p:cBhvr>
                                            <p:cTn id="12" dur="1" fill="hold">
                                              <p:stCondLst>
                                                <p:cond delay="0"/>
                                              </p:stCondLst>
                                            </p:cTn>
                                            <p:tgtEl>
                                              <p:spTgt spid="218"/>
                                            </p:tgtEl>
                                            <p:attrNameLst>
                                              <p:attrName>style.visibility</p:attrName>
                                            </p:attrNameLst>
                                          </p:cBhvr>
                                          <p:to>
                                            <p:strVal val="visible"/>
                                          </p:to>
                                        </p:set>
                                        <p:anim calcmode="lin" valueType="num">
                                          <p:cBhvr additive="base">
                                            <p:cTn id="13" dur="900" fill="hold"/>
                                            <p:tgtEl>
                                              <p:spTgt spid="218"/>
                                            </p:tgtEl>
                                            <p:attrNameLst>
                                              <p:attrName>ppt_x</p:attrName>
                                            </p:attrNameLst>
                                          </p:cBhvr>
                                          <p:tavLst>
                                            <p:tav tm="0">
                                              <p:val>
                                                <p:strVal val="#ppt_x"/>
                                              </p:val>
                                            </p:tav>
                                            <p:tav tm="100000">
                                              <p:val>
                                                <p:strVal val="#ppt_x"/>
                                              </p:val>
                                            </p:tav>
                                          </p:tavLst>
                                        </p:anim>
                                        <p:anim calcmode="lin" valueType="num">
                                          <p:cBhvr additive="base">
                                            <p:cTn id="14" dur="900" fill="hold"/>
                                            <p:tgtEl>
                                              <p:spTgt spid="218"/>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213"/>
                                            </p:tgtEl>
                                            <p:attrNameLst>
                                              <p:attrName>style.visibility</p:attrName>
                                            </p:attrNameLst>
                                          </p:cBhvr>
                                          <p:to>
                                            <p:strVal val="visible"/>
                                          </p:to>
                                        </p:set>
                                        <p:animEffect transition="in" filter="fade">
                                          <p:cBhvr>
                                            <p:cTn id="17" dur="500"/>
                                            <p:tgtEl>
                                              <p:spTgt spid="213"/>
                                            </p:tgtEl>
                                          </p:cBhvr>
                                        </p:animEffect>
                                      </p:childTnLst>
                                    </p:cTn>
                                  </p:par>
                                  <p:par>
                                    <p:cTn id="18" presetID="2" presetClass="entr" presetSubtype="1" fill="hold" grpId="0" nodeType="withEffect">
                                      <p:stCondLst>
                                        <p:cond delay="400"/>
                                      </p:stCondLst>
                                      <p:childTnLst>
                                        <p:set>
                                          <p:cBhvr>
                                            <p:cTn id="19" dur="1" fill="hold">
                                              <p:stCondLst>
                                                <p:cond delay="0"/>
                                              </p:stCondLst>
                                            </p:cTn>
                                            <p:tgtEl>
                                              <p:spTgt spid="219"/>
                                            </p:tgtEl>
                                            <p:attrNameLst>
                                              <p:attrName>style.visibility</p:attrName>
                                            </p:attrNameLst>
                                          </p:cBhvr>
                                          <p:to>
                                            <p:strVal val="visible"/>
                                          </p:to>
                                        </p:set>
                                        <p:anim calcmode="lin" valueType="num">
                                          <p:cBhvr additive="base">
                                            <p:cTn id="20" dur="1000" fill="hold"/>
                                            <p:tgtEl>
                                              <p:spTgt spid="219"/>
                                            </p:tgtEl>
                                            <p:attrNameLst>
                                              <p:attrName>ppt_x</p:attrName>
                                            </p:attrNameLst>
                                          </p:cBhvr>
                                          <p:tavLst>
                                            <p:tav tm="0">
                                              <p:val>
                                                <p:strVal val="#ppt_x"/>
                                              </p:val>
                                            </p:tav>
                                            <p:tav tm="100000">
                                              <p:val>
                                                <p:strVal val="#ppt_x"/>
                                              </p:val>
                                            </p:tav>
                                          </p:tavLst>
                                        </p:anim>
                                        <p:anim calcmode="lin" valueType="num">
                                          <p:cBhvr additive="base">
                                            <p:cTn id="21" dur="1000" fill="hold"/>
                                            <p:tgtEl>
                                              <p:spTgt spid="219"/>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214"/>
                                            </p:tgtEl>
                                            <p:attrNameLst>
                                              <p:attrName>style.visibility</p:attrName>
                                            </p:attrNameLst>
                                          </p:cBhvr>
                                          <p:to>
                                            <p:strVal val="visible"/>
                                          </p:to>
                                        </p:set>
                                        <p:animEffect transition="in" filter="fade">
                                          <p:cBhvr>
                                            <p:cTn id="24" dur="500"/>
                                            <p:tgtEl>
                                              <p:spTgt spid="214"/>
                                            </p:tgtEl>
                                          </p:cBhvr>
                                        </p:animEffect>
                                      </p:childTnLst>
                                    </p:cTn>
                                  </p:par>
                                  <p:par>
                                    <p:cTn id="25" presetID="2" presetClass="entr" presetSubtype="1"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1100" fill="hold"/>
                                            <p:tgtEl>
                                              <p:spTgt spid="220"/>
                                            </p:tgtEl>
                                            <p:attrNameLst>
                                              <p:attrName>ppt_x</p:attrName>
                                            </p:attrNameLst>
                                          </p:cBhvr>
                                          <p:tavLst>
                                            <p:tav tm="0">
                                              <p:val>
                                                <p:strVal val="#ppt_x"/>
                                              </p:val>
                                            </p:tav>
                                            <p:tav tm="100000">
                                              <p:val>
                                                <p:strVal val="#ppt_x"/>
                                              </p:val>
                                            </p:tav>
                                          </p:tavLst>
                                        </p:anim>
                                        <p:anim calcmode="lin" valueType="num">
                                          <p:cBhvr additive="base">
                                            <p:cTn id="28" dur="1100" fill="hold"/>
                                            <p:tgtEl>
                                              <p:spTgt spid="220"/>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216"/>
                                            </p:tgtEl>
                                            <p:attrNameLst>
                                              <p:attrName>style.visibility</p:attrName>
                                            </p:attrNameLst>
                                          </p:cBhvr>
                                          <p:to>
                                            <p:strVal val="visible"/>
                                          </p:to>
                                        </p:set>
                                        <p:animEffect transition="in" filter="fade">
                                          <p:cBhvr>
                                            <p:cTn id="31" dur="500"/>
                                            <p:tgtEl>
                                              <p:spTgt spid="216"/>
                                            </p:tgtEl>
                                          </p:cBhvr>
                                        </p:animEffect>
                                      </p:childTnLst>
                                    </p:cTn>
                                  </p:par>
                                  <p:par>
                                    <p:cTn id="32" presetID="2" presetClass="entr" presetSubtype="1" fill="hold" grpId="0" nodeType="withEffect">
                                      <p:stCondLst>
                                        <p:cond delay="600"/>
                                      </p:stCondLst>
                                      <p:childTnLst>
                                        <p:set>
                                          <p:cBhvr>
                                            <p:cTn id="33" dur="1" fill="hold">
                                              <p:stCondLst>
                                                <p:cond delay="0"/>
                                              </p:stCondLst>
                                            </p:cTn>
                                            <p:tgtEl>
                                              <p:spTgt spid="221"/>
                                            </p:tgtEl>
                                            <p:attrNameLst>
                                              <p:attrName>style.visibility</p:attrName>
                                            </p:attrNameLst>
                                          </p:cBhvr>
                                          <p:to>
                                            <p:strVal val="visible"/>
                                          </p:to>
                                        </p:set>
                                        <p:anim calcmode="lin" valueType="num">
                                          <p:cBhvr additive="base">
                                            <p:cTn id="34" dur="1200" fill="hold"/>
                                            <p:tgtEl>
                                              <p:spTgt spid="221"/>
                                            </p:tgtEl>
                                            <p:attrNameLst>
                                              <p:attrName>ppt_x</p:attrName>
                                            </p:attrNameLst>
                                          </p:cBhvr>
                                          <p:tavLst>
                                            <p:tav tm="0">
                                              <p:val>
                                                <p:strVal val="#ppt_x"/>
                                              </p:val>
                                            </p:tav>
                                            <p:tav tm="100000">
                                              <p:val>
                                                <p:strVal val="#ppt_x"/>
                                              </p:val>
                                            </p:tav>
                                          </p:tavLst>
                                        </p:anim>
                                        <p:anim calcmode="lin" valueType="num">
                                          <p:cBhvr additive="base">
                                            <p:cTn id="35" dur="1200" fill="hold"/>
                                            <p:tgtEl>
                                              <p:spTgt spid="221"/>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215"/>
                                            </p:tgtEl>
                                            <p:attrNameLst>
                                              <p:attrName>style.visibility</p:attrName>
                                            </p:attrNameLst>
                                          </p:cBhvr>
                                          <p:to>
                                            <p:strVal val="visible"/>
                                          </p:to>
                                        </p:set>
                                        <p:animEffect transition="in" filter="fade">
                                          <p:cBhvr>
                                            <p:cTn id="38" dur="500"/>
                                            <p:tgtEl>
                                              <p:spTgt spid="215"/>
                                            </p:tgtEl>
                                          </p:cBhvr>
                                        </p:animEffect>
                                      </p:childTnLst>
                                    </p:cTn>
                                  </p:par>
                                  <p:par>
                                    <p:cTn id="39" presetID="2" presetClass="entr" presetSubtype="1" fill="hold" grpId="0" nodeType="withEffect">
                                      <p:stCondLst>
                                        <p:cond delay="600"/>
                                      </p:stCondLst>
                                      <p:childTnLst>
                                        <p:set>
                                          <p:cBhvr>
                                            <p:cTn id="40" dur="1" fill="hold">
                                              <p:stCondLst>
                                                <p:cond delay="0"/>
                                              </p:stCondLst>
                                            </p:cTn>
                                            <p:tgtEl>
                                              <p:spTgt spid="227"/>
                                            </p:tgtEl>
                                            <p:attrNameLst>
                                              <p:attrName>style.visibility</p:attrName>
                                            </p:attrNameLst>
                                          </p:cBhvr>
                                          <p:to>
                                            <p:strVal val="visible"/>
                                          </p:to>
                                        </p:set>
                                        <p:anim calcmode="lin" valueType="num">
                                          <p:cBhvr additive="base">
                                            <p:cTn id="41" dur="1200" fill="hold"/>
                                            <p:tgtEl>
                                              <p:spTgt spid="227"/>
                                            </p:tgtEl>
                                            <p:attrNameLst>
                                              <p:attrName>ppt_x</p:attrName>
                                            </p:attrNameLst>
                                          </p:cBhvr>
                                          <p:tavLst>
                                            <p:tav tm="0">
                                              <p:val>
                                                <p:strVal val="#ppt_x"/>
                                              </p:val>
                                            </p:tav>
                                            <p:tav tm="100000">
                                              <p:val>
                                                <p:strVal val="#ppt_x"/>
                                              </p:val>
                                            </p:tav>
                                          </p:tavLst>
                                        </p:anim>
                                        <p:anim calcmode="lin" valueType="num">
                                          <p:cBhvr additive="base">
                                            <p:cTn id="42" dur="1200" fill="hold"/>
                                            <p:tgtEl>
                                              <p:spTgt spid="227"/>
                                            </p:tgtEl>
                                            <p:attrNameLst>
                                              <p:attrName>ppt_y</p:attrName>
                                            </p:attrNameLst>
                                          </p:cBhvr>
                                          <p:tavLst>
                                            <p:tav tm="0">
                                              <p:val>
                                                <p:strVal val="0-#ppt_h/2"/>
                                              </p:val>
                                            </p:tav>
                                            <p:tav tm="100000">
                                              <p:val>
                                                <p:strVal val="#ppt_y"/>
                                              </p:val>
                                            </p:tav>
                                          </p:tavLst>
                                        </p:anim>
                                      </p:childTnLst>
                                    </p:cTn>
                                  </p:par>
                                  <p:par>
                                    <p:cTn id="43" presetID="10" presetClass="entr" presetSubtype="0" fill="hold" grpId="0" nodeType="withEffect">
                                      <p:stCondLst>
                                        <p:cond delay="1300"/>
                                      </p:stCondLst>
                                      <p:childTnLst>
                                        <p:set>
                                          <p:cBhvr>
                                            <p:cTn id="44" dur="1" fill="hold">
                                              <p:stCondLst>
                                                <p:cond delay="0"/>
                                              </p:stCondLst>
                                            </p:cTn>
                                            <p:tgtEl>
                                              <p:spTgt spid="226"/>
                                            </p:tgtEl>
                                            <p:attrNameLst>
                                              <p:attrName>style.visibility</p:attrName>
                                            </p:attrNameLst>
                                          </p:cBhvr>
                                          <p:to>
                                            <p:strVal val="visible"/>
                                          </p:to>
                                        </p:set>
                                        <p:animEffect transition="in" filter="fade">
                                          <p:cBhvr>
                                            <p:cTn id="45" dur="500"/>
                                            <p:tgtEl>
                                              <p:spTgt spid="2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8"/>
                                            </p:tgtEl>
                                            <p:attrNameLst>
                                              <p:attrName>style.visibility</p:attrName>
                                            </p:attrNameLst>
                                          </p:cBhvr>
                                          <p:to>
                                            <p:strVal val="visible"/>
                                          </p:to>
                                        </p:set>
                                        <p:animEffect transition="in" filter="fade">
                                          <p:cBhvr>
                                            <p:cTn id="5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215" grpId="0"/>
          <p:bldP spid="216" grpId="0"/>
          <p:bldP spid="218" grpId="0" animBg="1"/>
          <p:bldP spid="219" grpId="0" animBg="1"/>
          <p:bldP spid="220" grpId="0" animBg="1"/>
          <p:bldP spid="221" grpId="0" animBg="1"/>
          <p:bldP spid="226" grpId="0"/>
          <p:bldP spid="227" grpId="0" animBg="1"/>
          <p:bldP spid="228"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1.xml><?xml version="1.0" encoding="utf-8"?>
<a:theme xmlns:a="http://schemas.openxmlformats.org/drawingml/2006/main" name="10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2.xml><?xml version="1.0" encoding="utf-8"?>
<a:theme xmlns:a="http://schemas.openxmlformats.org/drawingml/2006/main" name="11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3.xml><?xml version="1.0" encoding="utf-8"?>
<a:theme xmlns:a="http://schemas.openxmlformats.org/drawingml/2006/main" name="12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4.xml><?xml version="1.0" encoding="utf-8"?>
<a:theme xmlns:a="http://schemas.openxmlformats.org/drawingml/2006/main" name="13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5.xml><?xml version="1.0" encoding="utf-8"?>
<a:theme xmlns:a="http://schemas.openxmlformats.org/drawingml/2006/main" name="14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2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3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5.xml><?xml version="1.0" encoding="utf-8"?>
<a:theme xmlns:a="http://schemas.openxmlformats.org/drawingml/2006/main" name="4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6.xml><?xml version="1.0" encoding="utf-8"?>
<a:theme xmlns:a="http://schemas.openxmlformats.org/drawingml/2006/main" name="5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7.xml><?xml version="1.0" encoding="utf-8"?>
<a:theme xmlns:a="http://schemas.openxmlformats.org/drawingml/2006/main" name="6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8.xml><?xml version="1.0" encoding="utf-8"?>
<a:theme xmlns:a="http://schemas.openxmlformats.org/drawingml/2006/main" name="7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9.xml><?xml version="1.0" encoding="utf-8"?>
<a:theme xmlns:a="http://schemas.openxmlformats.org/drawingml/2006/main" name="8_Office Theme">
  <a:themeElements>
    <a:clrScheme name="i9_Aqua Purple">
      <a:dk1>
        <a:srgbClr val="57565A"/>
      </a:dk1>
      <a:lt1>
        <a:sysClr val="window" lastClr="FFFFFF"/>
      </a:lt1>
      <a:dk2>
        <a:srgbClr val="6651A1"/>
      </a:dk2>
      <a:lt2>
        <a:srgbClr val="5E5CA2"/>
      </a:lt2>
      <a:accent1>
        <a:srgbClr val="00A09D"/>
      </a:accent1>
      <a:accent2>
        <a:srgbClr val="0099A5"/>
      </a:accent2>
      <a:accent3>
        <a:srgbClr val="1891AB"/>
      </a:accent3>
      <a:accent4>
        <a:srgbClr val="2C85AE"/>
      </a:accent4>
      <a:accent5>
        <a:srgbClr val="4276AA"/>
      </a:accent5>
      <a:accent6>
        <a:srgbClr val="5268A5"/>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51784</TotalTime>
  <Words>4054</Words>
  <Application>Microsoft Office PowerPoint</Application>
  <PresentationFormat>On-screen Show (16:9)</PresentationFormat>
  <Paragraphs>368</Paragraphs>
  <Slides>21</Slides>
  <Notes>18</Notes>
  <HiddenSlides>0</HiddenSlides>
  <MMClips>0</MMClips>
  <ScaleCrop>false</ScaleCrop>
  <HeadingPairs>
    <vt:vector size="6" baseType="variant">
      <vt:variant>
        <vt:lpstr>Fonts Used</vt:lpstr>
      </vt:variant>
      <vt:variant>
        <vt:i4>18</vt:i4>
      </vt:variant>
      <vt:variant>
        <vt:lpstr>Theme</vt:lpstr>
      </vt:variant>
      <vt:variant>
        <vt:i4>15</vt:i4>
      </vt:variant>
      <vt:variant>
        <vt:lpstr>Slide Titles</vt:lpstr>
      </vt:variant>
      <vt:variant>
        <vt:i4>21</vt:i4>
      </vt:variant>
    </vt:vector>
  </HeadingPairs>
  <TitlesOfParts>
    <vt:vector size="54" baseType="lpstr">
      <vt:lpstr>Arial</vt:lpstr>
      <vt:lpstr>Calibri</vt:lpstr>
      <vt:lpstr>Courier New</vt:lpstr>
      <vt:lpstr>Franklin Gothic Book</vt:lpstr>
      <vt:lpstr>Franklin Gothic Demi Cond</vt:lpstr>
      <vt:lpstr>Franklin Gothic Medium</vt:lpstr>
      <vt:lpstr>Futura LT Book</vt:lpstr>
      <vt:lpstr>Garamond</vt:lpstr>
      <vt:lpstr>Mission Gothic Regular</vt:lpstr>
      <vt:lpstr>Nexa Bold</vt:lpstr>
      <vt:lpstr>Open Sans</vt:lpstr>
      <vt:lpstr>Open Sans Extrabold</vt:lpstr>
      <vt:lpstr>Open Sans Light</vt:lpstr>
      <vt:lpstr>Open Sans Semibold</vt:lpstr>
      <vt:lpstr>Sketch Rockwell</vt:lpstr>
      <vt:lpstr>Tahoma</vt:lpstr>
      <vt:lpstr>Times New Roman</vt:lpstr>
      <vt:lpstr>Wingdings</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PowerPoint Presentation</vt:lpstr>
      <vt:lpstr>BÁO CÁO KHÓA LUẬN TỐT NGHIỆP</vt:lpstr>
      <vt:lpstr>Tổng quan</vt:lpstr>
      <vt:lpstr>Tổng quan</vt:lpstr>
      <vt:lpstr>Tổng quan</vt:lpstr>
      <vt:lpstr>Tổng quan</vt:lpstr>
      <vt:lpstr>Tổng quan</vt:lpstr>
      <vt:lpstr>Ngôn ngữ Swift và các công nghệ liên quan</vt:lpstr>
      <vt:lpstr>Ngôn ngữ Swift và các công nghệ liên quan</vt:lpstr>
      <vt:lpstr>Ngôn ngữ Swift và các công nghệ liên quan</vt:lpstr>
      <vt:lpstr>Ứng dụng ShopOnline</vt:lpstr>
      <vt:lpstr>Ứng dụng ShopOnline</vt:lpstr>
      <vt:lpstr>Ứng dụng ShopOnline</vt:lpstr>
      <vt:lpstr>Ứng dụng ShopOnline</vt:lpstr>
      <vt:lpstr>Ứng dụng ShopOnline</vt:lpstr>
      <vt:lpstr>Kết quả đạt được</vt:lpstr>
      <vt:lpstr>Kết quả đạt được</vt:lpstr>
      <vt:lpstr>Hướng phát triển</vt:lpstr>
      <vt:lpstr>DEMO</vt:lpstr>
      <vt:lpstr>Hỏi đáp</vt:lpstr>
      <vt:lpstr>PowerPoint Presentation</vt:lpstr>
    </vt:vector>
  </TitlesOfParts>
  <Company>LIME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Anh Phước Lê</cp:lastModifiedBy>
  <cp:revision>765</cp:revision>
  <dcterms:created xsi:type="dcterms:W3CDTF">2013-04-14T18:18:29Z</dcterms:created>
  <dcterms:modified xsi:type="dcterms:W3CDTF">2016-01-16T02:42:37Z</dcterms:modified>
</cp:coreProperties>
</file>